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88" r:id="rId4"/>
    <p:sldId id="285" r:id="rId5"/>
    <p:sldId id="287" r:id="rId6"/>
    <p:sldId id="286" r:id="rId7"/>
    <p:sldId id="289" r:id="rId8"/>
    <p:sldId id="260" r:id="rId9"/>
    <p:sldId id="259" r:id="rId10"/>
    <p:sldId id="258" r:id="rId11"/>
    <p:sldId id="265" r:id="rId12"/>
    <p:sldId id="268" r:id="rId13"/>
    <p:sldId id="262" r:id="rId14"/>
    <p:sldId id="269" r:id="rId15"/>
    <p:sldId id="270" r:id="rId16"/>
    <p:sldId id="276" r:id="rId17"/>
    <p:sldId id="271" r:id="rId18"/>
    <p:sldId id="272" r:id="rId19"/>
    <p:sldId id="263" r:id="rId20"/>
    <p:sldId id="266" r:id="rId21"/>
    <p:sldId id="274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7B2"/>
    <a:srgbClr val="CACBC3"/>
    <a:srgbClr val="5F6BA7"/>
    <a:srgbClr val="2E5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2FB2E-46A5-456B-951F-29F2F99BAB14}" v="81" dt="2024-07-12T02:59:14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76427" autoAdjust="0"/>
  </p:normalViewPr>
  <p:slideViewPr>
    <p:cSldViewPr snapToGrid="0">
      <p:cViewPr varScale="1">
        <p:scale>
          <a:sx n="75" d="100"/>
          <a:sy n="75" d="100"/>
        </p:scale>
        <p:origin x="138" y="3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la Morton" userId="c801fddd-da3b-4925-b1f2-2505c9385e64" providerId="ADAL" clId="{E412FB2E-46A5-456B-951F-29F2F99BAB14}"/>
    <pc:docChg chg="undo custSel modSld">
      <pc:chgData name="Sheila Morton" userId="c801fddd-da3b-4925-b1f2-2505c9385e64" providerId="ADAL" clId="{E412FB2E-46A5-456B-951F-29F2F99BAB14}" dt="2024-07-12T02:59:42.515" v="204" actId="12"/>
      <pc:docMkLst>
        <pc:docMk/>
      </pc:docMkLst>
      <pc:sldChg chg="modSp mod">
        <pc:chgData name="Sheila Morton" userId="c801fddd-da3b-4925-b1f2-2505c9385e64" providerId="ADAL" clId="{E412FB2E-46A5-456B-951F-29F2F99BAB14}" dt="2024-07-12T02:53:53.988" v="45" actId="6549"/>
        <pc:sldMkLst>
          <pc:docMk/>
          <pc:sldMk cId="3748219846" sldId="278"/>
        </pc:sldMkLst>
        <pc:spChg chg="mod">
          <ac:chgData name="Sheila Morton" userId="c801fddd-da3b-4925-b1f2-2505c9385e64" providerId="ADAL" clId="{E412FB2E-46A5-456B-951F-29F2F99BAB14}" dt="2024-07-12T02:53:53.988" v="45" actId="6549"/>
          <ac:spMkLst>
            <pc:docMk/>
            <pc:sldMk cId="3748219846" sldId="278"/>
            <ac:spMk id="3" creationId="{A220BAAE-B093-463F-A5A4-7F57932FB523}"/>
          </ac:spMkLst>
        </pc:spChg>
      </pc:sldChg>
      <pc:sldChg chg="modSp mod">
        <pc:chgData name="Sheila Morton" userId="c801fddd-da3b-4925-b1f2-2505c9385e64" providerId="ADAL" clId="{E412FB2E-46A5-456B-951F-29F2F99BAB14}" dt="2024-07-12T02:57:16.408" v="120"/>
        <pc:sldMkLst>
          <pc:docMk/>
          <pc:sldMk cId="3463066770" sldId="285"/>
        </pc:sldMkLst>
        <pc:graphicFrameChg chg="mod">
          <ac:chgData name="Sheila Morton" userId="c801fddd-da3b-4925-b1f2-2505c9385e64" providerId="ADAL" clId="{E412FB2E-46A5-456B-951F-29F2F99BAB14}" dt="2024-07-12T02:57:16.408" v="120"/>
          <ac:graphicFrameMkLst>
            <pc:docMk/>
            <pc:sldMk cId="3463066770" sldId="285"/>
            <ac:graphicFrameMk id="5" creationId="{050ABF51-53F7-4379-9314-93176E970832}"/>
          </ac:graphicFrameMkLst>
        </pc:graphicFrameChg>
      </pc:sldChg>
      <pc:sldChg chg="modSp">
        <pc:chgData name="Sheila Morton" userId="c801fddd-da3b-4925-b1f2-2505c9385e64" providerId="ADAL" clId="{E412FB2E-46A5-456B-951F-29F2F99BAB14}" dt="2024-07-12T02:57:35.341" v="121" actId="20577"/>
        <pc:sldMkLst>
          <pc:docMk/>
          <pc:sldMk cId="2390411189" sldId="286"/>
        </pc:sldMkLst>
        <pc:graphicFrameChg chg="mod">
          <ac:chgData name="Sheila Morton" userId="c801fddd-da3b-4925-b1f2-2505c9385e64" providerId="ADAL" clId="{E412FB2E-46A5-456B-951F-29F2F99BAB14}" dt="2024-07-12T02:57:35.341" v="121" actId="20577"/>
          <ac:graphicFrameMkLst>
            <pc:docMk/>
            <pc:sldMk cId="2390411189" sldId="286"/>
            <ac:graphicFrameMk id="4" creationId="{F67B7936-33FC-4E78-93C9-594C0CF067AA}"/>
          </ac:graphicFrameMkLst>
        </pc:graphicFrameChg>
      </pc:sldChg>
      <pc:sldChg chg="modSp">
        <pc:chgData name="Sheila Morton" userId="c801fddd-da3b-4925-b1f2-2505c9385e64" providerId="ADAL" clId="{E412FB2E-46A5-456B-951F-29F2F99BAB14}" dt="2024-07-12T02:54:54.705" v="94"/>
        <pc:sldMkLst>
          <pc:docMk/>
          <pc:sldMk cId="1653223469" sldId="288"/>
        </pc:sldMkLst>
        <pc:graphicFrameChg chg="mod">
          <ac:chgData name="Sheila Morton" userId="c801fddd-da3b-4925-b1f2-2505c9385e64" providerId="ADAL" clId="{E412FB2E-46A5-456B-951F-29F2F99BAB14}" dt="2024-07-12T02:54:54.705" v="94"/>
          <ac:graphicFrameMkLst>
            <pc:docMk/>
            <pc:sldMk cId="1653223469" sldId="288"/>
            <ac:graphicFrameMk id="7" creationId="{E4E4DAEA-EA5D-4283-93F8-A7A819999B65}"/>
          </ac:graphicFrameMkLst>
        </pc:graphicFrameChg>
      </pc:sldChg>
      <pc:sldChg chg="modSp mod">
        <pc:chgData name="Sheila Morton" userId="c801fddd-da3b-4925-b1f2-2505c9385e64" providerId="ADAL" clId="{E412FB2E-46A5-456B-951F-29F2F99BAB14}" dt="2024-07-12T02:59:42.515" v="204" actId="12"/>
        <pc:sldMkLst>
          <pc:docMk/>
          <pc:sldMk cId="4021317530" sldId="290"/>
        </pc:sldMkLst>
        <pc:spChg chg="mod">
          <ac:chgData name="Sheila Morton" userId="c801fddd-da3b-4925-b1f2-2505c9385e64" providerId="ADAL" clId="{E412FB2E-46A5-456B-951F-29F2F99BAB14}" dt="2024-07-12T02:59:42.515" v="204" actId="12"/>
          <ac:spMkLst>
            <pc:docMk/>
            <pc:sldMk cId="4021317530" sldId="290"/>
            <ac:spMk id="29" creationId="{22522B3E-5D1C-42AB-B39F-9A304D6D4893}"/>
          </ac:spMkLst>
        </pc:sp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1D4D1A-2850-4737-9DDE-A6CBF98D5A7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E77609-B25B-42F9-A4C5-DB8822847CF8}">
      <dgm:prSet custT="1"/>
      <dgm:spPr/>
      <dgm:t>
        <a:bodyPr/>
        <a:lstStyle/>
        <a:p>
          <a:r>
            <a:rPr lang="en-US" sz="3200" dirty="0"/>
            <a:t>Accept Applications</a:t>
          </a:r>
        </a:p>
      </dgm:t>
    </dgm:pt>
    <dgm:pt modelId="{3D63A6DA-0D16-42C1-9596-5CA3EACCD3FD}" type="parTrans" cxnId="{6FCC8641-AF26-4AB2-9963-A3DC5C3576A0}">
      <dgm:prSet/>
      <dgm:spPr/>
      <dgm:t>
        <a:bodyPr/>
        <a:lstStyle/>
        <a:p>
          <a:endParaRPr lang="en-US" sz="3200"/>
        </a:p>
      </dgm:t>
    </dgm:pt>
    <dgm:pt modelId="{3238495E-17CE-4DAA-A9BA-0AAA497CE2C6}" type="sibTrans" cxnId="{6FCC8641-AF26-4AB2-9963-A3DC5C3576A0}">
      <dgm:prSet/>
      <dgm:spPr/>
      <dgm:t>
        <a:bodyPr/>
        <a:lstStyle/>
        <a:p>
          <a:endParaRPr lang="en-US" sz="3200"/>
        </a:p>
      </dgm:t>
    </dgm:pt>
    <dgm:pt modelId="{DD53EF56-6923-49EB-9925-4AE1015AEB4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sz="3200" dirty="0"/>
            <a:t>August 1</a:t>
          </a:r>
          <a:r>
            <a:rPr lang="en-US" sz="3200" baseline="30000" dirty="0"/>
            <a:t>st</a:t>
          </a:r>
          <a:endParaRPr lang="en-US" sz="3200" i="1" dirty="0"/>
        </a:p>
      </dgm:t>
    </dgm:pt>
    <dgm:pt modelId="{39A0E9F2-790D-4BAF-87DD-42CCD3495351}" type="parTrans" cxnId="{EDBBE368-10AD-42E4-8BB8-33924AE93C6C}">
      <dgm:prSet/>
      <dgm:spPr/>
      <dgm:t>
        <a:bodyPr/>
        <a:lstStyle/>
        <a:p>
          <a:endParaRPr lang="en-US" sz="3200"/>
        </a:p>
      </dgm:t>
    </dgm:pt>
    <dgm:pt modelId="{895A7306-876C-4F3F-B723-C7222A4E4F51}" type="sibTrans" cxnId="{EDBBE368-10AD-42E4-8BB8-33924AE93C6C}">
      <dgm:prSet/>
      <dgm:spPr/>
      <dgm:t>
        <a:bodyPr/>
        <a:lstStyle/>
        <a:p>
          <a:endParaRPr lang="en-US" sz="3200"/>
        </a:p>
      </dgm:t>
    </dgm:pt>
    <dgm:pt modelId="{0E5BCF7B-5FC3-4D30-99A9-8E475720C90D}">
      <dgm:prSet custT="1"/>
      <dgm:spPr/>
      <dgm:t>
        <a:bodyPr/>
        <a:lstStyle/>
        <a:p>
          <a:r>
            <a:rPr lang="en-US" sz="3200" dirty="0"/>
            <a:t>GO/NO GO Decision</a:t>
          </a:r>
        </a:p>
      </dgm:t>
    </dgm:pt>
    <dgm:pt modelId="{0C397635-7C18-41F2-B4AF-74224DBCBE15}" type="parTrans" cxnId="{0336C481-A4FE-46FB-829B-C22552A550BB}">
      <dgm:prSet/>
      <dgm:spPr/>
      <dgm:t>
        <a:bodyPr/>
        <a:lstStyle/>
        <a:p>
          <a:endParaRPr lang="en-US" sz="3200"/>
        </a:p>
      </dgm:t>
    </dgm:pt>
    <dgm:pt modelId="{A6F54CA5-6149-438D-BF3D-0659220CA6F0}" type="sibTrans" cxnId="{0336C481-A4FE-46FB-829B-C22552A550BB}">
      <dgm:prSet/>
      <dgm:spPr/>
      <dgm:t>
        <a:bodyPr/>
        <a:lstStyle/>
        <a:p>
          <a:endParaRPr lang="en-US" sz="3200"/>
        </a:p>
      </dgm:t>
    </dgm:pt>
    <dgm:pt modelId="{020EA42B-80A3-40EE-B15E-E6A3B770082D}">
      <dgm:prSet custT="1"/>
      <dgm:spPr/>
      <dgm:t>
        <a:bodyPr/>
        <a:lstStyle/>
        <a:p>
          <a:pPr>
            <a:buNone/>
          </a:pPr>
          <a:r>
            <a:rPr lang="en-US" sz="3200" dirty="0"/>
            <a:t>December 1</a:t>
          </a:r>
          <a:r>
            <a:rPr lang="en-US" sz="3200" baseline="30000" dirty="0"/>
            <a:t>st</a:t>
          </a:r>
          <a:endParaRPr lang="en-US" sz="3200" dirty="0"/>
        </a:p>
      </dgm:t>
    </dgm:pt>
    <dgm:pt modelId="{04DAC23B-F8F7-4937-8EA9-485BA8C9E097}" type="parTrans" cxnId="{1B6B4267-5265-4C77-A12C-DF32856D7FE7}">
      <dgm:prSet/>
      <dgm:spPr/>
      <dgm:t>
        <a:bodyPr/>
        <a:lstStyle/>
        <a:p>
          <a:endParaRPr lang="en-US" sz="3200"/>
        </a:p>
      </dgm:t>
    </dgm:pt>
    <dgm:pt modelId="{DDDF7EA0-87FD-4B69-9DC8-536BD5C761A7}" type="sibTrans" cxnId="{1B6B4267-5265-4C77-A12C-DF32856D7FE7}">
      <dgm:prSet/>
      <dgm:spPr/>
      <dgm:t>
        <a:bodyPr/>
        <a:lstStyle/>
        <a:p>
          <a:endParaRPr lang="en-US" sz="3200"/>
        </a:p>
      </dgm:t>
    </dgm:pt>
    <dgm:pt modelId="{9742D5C0-9851-432D-B41A-65221ABE3572}">
      <dgm:prSet custT="1"/>
      <dgm:spPr/>
      <dgm:t>
        <a:bodyPr/>
        <a:lstStyle/>
        <a:p>
          <a:r>
            <a:rPr lang="en-US" sz="3200" dirty="0"/>
            <a:t>Deposit Due</a:t>
          </a:r>
        </a:p>
      </dgm:t>
    </dgm:pt>
    <dgm:pt modelId="{D8F02069-C0B8-477F-8639-2920372B63C3}" type="parTrans" cxnId="{3CA829EB-9613-4E2A-9C5D-AA344699DC48}">
      <dgm:prSet/>
      <dgm:spPr/>
      <dgm:t>
        <a:bodyPr/>
        <a:lstStyle/>
        <a:p>
          <a:endParaRPr lang="en-US" sz="3200"/>
        </a:p>
      </dgm:t>
    </dgm:pt>
    <dgm:pt modelId="{91A8AEEE-FDD5-4697-B83D-FE18272B3EE1}" type="sibTrans" cxnId="{3CA829EB-9613-4E2A-9C5D-AA344699DC48}">
      <dgm:prSet/>
      <dgm:spPr/>
      <dgm:t>
        <a:bodyPr/>
        <a:lstStyle/>
        <a:p>
          <a:endParaRPr lang="en-US" sz="3200"/>
        </a:p>
      </dgm:t>
    </dgm:pt>
    <dgm:pt modelId="{1BB97E97-9BC3-4A34-BD35-E1176D62354F}">
      <dgm:prSet custT="1"/>
      <dgm:spPr/>
      <dgm:t>
        <a:bodyPr/>
        <a:lstStyle/>
        <a:p>
          <a:pPr>
            <a:buNone/>
          </a:pPr>
          <a:r>
            <a:rPr lang="en-US" sz="3200" dirty="0"/>
            <a:t>December 15</a:t>
          </a:r>
          <a:r>
            <a:rPr lang="en-US" sz="3200" baseline="30000" dirty="0"/>
            <a:t>th</a:t>
          </a:r>
          <a:r>
            <a:rPr lang="en-US" sz="3200" dirty="0"/>
            <a:t> </a:t>
          </a:r>
        </a:p>
      </dgm:t>
    </dgm:pt>
    <dgm:pt modelId="{C0A67FA5-B783-4991-B9FB-DA9780BDC5B2}" type="parTrans" cxnId="{1052B30F-CF9C-4056-A0A3-077FB2FD108A}">
      <dgm:prSet/>
      <dgm:spPr/>
      <dgm:t>
        <a:bodyPr/>
        <a:lstStyle/>
        <a:p>
          <a:endParaRPr lang="en-US" sz="3200"/>
        </a:p>
      </dgm:t>
    </dgm:pt>
    <dgm:pt modelId="{0A969CA2-F1D7-43D4-AFF3-C9BCDFF5A6B2}" type="sibTrans" cxnId="{1052B30F-CF9C-4056-A0A3-077FB2FD108A}">
      <dgm:prSet/>
      <dgm:spPr/>
      <dgm:t>
        <a:bodyPr/>
        <a:lstStyle/>
        <a:p>
          <a:endParaRPr lang="en-US" sz="3200"/>
        </a:p>
      </dgm:t>
    </dgm:pt>
    <dgm:pt modelId="{44EEA899-BF2A-4835-8211-B95FF68A4AAC}">
      <dgm:prSet custT="1"/>
      <dgm:spPr/>
      <dgm:t>
        <a:bodyPr/>
        <a:lstStyle/>
        <a:p>
          <a:r>
            <a:rPr lang="en-US" sz="3200"/>
            <a:t>Final Payment Due</a:t>
          </a:r>
        </a:p>
      </dgm:t>
    </dgm:pt>
    <dgm:pt modelId="{D1992C38-2179-4B8A-8692-F21DF0EACB2A}" type="parTrans" cxnId="{B5800768-C9FA-46C0-ACD3-1004CED578E4}">
      <dgm:prSet/>
      <dgm:spPr/>
      <dgm:t>
        <a:bodyPr/>
        <a:lstStyle/>
        <a:p>
          <a:endParaRPr lang="en-US" sz="3200"/>
        </a:p>
      </dgm:t>
    </dgm:pt>
    <dgm:pt modelId="{920024EB-C90C-41D1-B8B1-CF0431D14766}" type="sibTrans" cxnId="{B5800768-C9FA-46C0-ACD3-1004CED578E4}">
      <dgm:prSet/>
      <dgm:spPr/>
      <dgm:t>
        <a:bodyPr/>
        <a:lstStyle/>
        <a:p>
          <a:endParaRPr lang="en-US" sz="3200"/>
        </a:p>
      </dgm:t>
    </dgm:pt>
    <dgm:pt modelId="{F407817E-DCE3-456C-BF19-E2A0F8FF13BA}">
      <dgm:prSet custT="1"/>
      <dgm:spPr/>
      <dgm:t>
        <a:bodyPr/>
        <a:lstStyle/>
        <a:p>
          <a:pPr>
            <a:buNone/>
          </a:pPr>
          <a:r>
            <a:rPr lang="en-US" sz="3200" dirty="0"/>
            <a:t>March 1</a:t>
          </a:r>
          <a:r>
            <a:rPr lang="en-US" sz="3200" baseline="30000" dirty="0"/>
            <a:t>st</a:t>
          </a:r>
          <a:r>
            <a:rPr lang="en-US" sz="3200" dirty="0"/>
            <a:t>   </a:t>
          </a:r>
        </a:p>
      </dgm:t>
    </dgm:pt>
    <dgm:pt modelId="{83B024DD-0B0A-4879-A4F2-65CE101D5CD9}" type="parTrans" cxnId="{2031BC9A-434E-4899-BEB2-94E060F74ED9}">
      <dgm:prSet/>
      <dgm:spPr/>
      <dgm:t>
        <a:bodyPr/>
        <a:lstStyle/>
        <a:p>
          <a:endParaRPr lang="en-US" sz="3200"/>
        </a:p>
      </dgm:t>
    </dgm:pt>
    <dgm:pt modelId="{65DCD1CA-EAD0-4572-B4EC-62A9B649157E}" type="sibTrans" cxnId="{2031BC9A-434E-4899-BEB2-94E060F74ED9}">
      <dgm:prSet/>
      <dgm:spPr/>
      <dgm:t>
        <a:bodyPr/>
        <a:lstStyle/>
        <a:p>
          <a:endParaRPr lang="en-US" sz="3200"/>
        </a:p>
      </dgm:t>
    </dgm:pt>
    <dgm:pt modelId="{CED78438-FA54-47EC-93A6-CADBB99D0972}" type="pres">
      <dgm:prSet presAssocID="{771D4D1A-2850-4737-9DDE-A6CBF98D5A75}" presName="Name0" presStyleCnt="0">
        <dgm:presLayoutVars>
          <dgm:dir/>
          <dgm:animLvl val="lvl"/>
          <dgm:resizeHandles val="exact"/>
        </dgm:presLayoutVars>
      </dgm:prSet>
      <dgm:spPr/>
    </dgm:pt>
    <dgm:pt modelId="{A7651196-F498-4263-9223-5E8BD1975027}" type="pres">
      <dgm:prSet presAssocID="{6BE77609-B25B-42F9-A4C5-DB8822847CF8}" presName="linNode" presStyleCnt="0"/>
      <dgm:spPr/>
    </dgm:pt>
    <dgm:pt modelId="{5D78A2A6-2287-476C-A708-CD60517CF534}" type="pres">
      <dgm:prSet presAssocID="{6BE77609-B25B-42F9-A4C5-DB8822847CF8}" presName="parentText" presStyleLbl="node1" presStyleIdx="0" presStyleCnt="4" custScaleX="143409" custLinFactNeighborX="482">
        <dgm:presLayoutVars>
          <dgm:chMax val="1"/>
          <dgm:bulletEnabled val="1"/>
        </dgm:presLayoutVars>
      </dgm:prSet>
      <dgm:spPr/>
    </dgm:pt>
    <dgm:pt modelId="{E7C7C534-3C30-4409-8150-45270D842087}" type="pres">
      <dgm:prSet presAssocID="{6BE77609-B25B-42F9-A4C5-DB8822847CF8}" presName="descendantText" presStyleLbl="alignAccFollowNode1" presStyleIdx="0" presStyleCnt="4" custScaleX="75474" custLinFactNeighborX="612" custLinFactNeighborY="0">
        <dgm:presLayoutVars>
          <dgm:bulletEnabled val="1"/>
        </dgm:presLayoutVars>
      </dgm:prSet>
      <dgm:spPr/>
    </dgm:pt>
    <dgm:pt modelId="{9555742E-CE01-4014-B9B0-F836BDE942A0}" type="pres">
      <dgm:prSet presAssocID="{3238495E-17CE-4DAA-A9BA-0AAA497CE2C6}" presName="sp" presStyleCnt="0"/>
      <dgm:spPr/>
    </dgm:pt>
    <dgm:pt modelId="{5D7708D8-D71B-4129-932B-222F455A65C2}" type="pres">
      <dgm:prSet presAssocID="{0E5BCF7B-5FC3-4D30-99A9-8E475720C90D}" presName="linNode" presStyleCnt="0"/>
      <dgm:spPr/>
    </dgm:pt>
    <dgm:pt modelId="{039B268A-CEAC-48D4-86E9-5118ABA70A3A}" type="pres">
      <dgm:prSet presAssocID="{0E5BCF7B-5FC3-4D30-99A9-8E475720C90D}" presName="parentText" presStyleLbl="node1" presStyleIdx="1" presStyleCnt="4" custScaleX="143409" custLinFactNeighborX="482">
        <dgm:presLayoutVars>
          <dgm:chMax val="1"/>
          <dgm:bulletEnabled val="1"/>
        </dgm:presLayoutVars>
      </dgm:prSet>
      <dgm:spPr/>
    </dgm:pt>
    <dgm:pt modelId="{DC7EFB1E-FECF-4E30-A3F3-6E2E665F29C3}" type="pres">
      <dgm:prSet presAssocID="{0E5BCF7B-5FC3-4D30-99A9-8E475720C90D}" presName="descendantText" presStyleLbl="alignAccFollowNode1" presStyleIdx="1" presStyleCnt="4" custScaleX="75474" custLinFactNeighborX="612" custLinFactNeighborY="0">
        <dgm:presLayoutVars>
          <dgm:bulletEnabled val="1"/>
        </dgm:presLayoutVars>
      </dgm:prSet>
      <dgm:spPr/>
    </dgm:pt>
    <dgm:pt modelId="{9D71C038-8809-4420-B738-B57DF73772B5}" type="pres">
      <dgm:prSet presAssocID="{A6F54CA5-6149-438D-BF3D-0659220CA6F0}" presName="sp" presStyleCnt="0"/>
      <dgm:spPr/>
    </dgm:pt>
    <dgm:pt modelId="{2BAC5D3E-189D-48D7-ADBB-55944030832B}" type="pres">
      <dgm:prSet presAssocID="{9742D5C0-9851-432D-B41A-65221ABE3572}" presName="linNode" presStyleCnt="0"/>
      <dgm:spPr/>
    </dgm:pt>
    <dgm:pt modelId="{7422CC45-8999-4115-9A51-DE013E890234}" type="pres">
      <dgm:prSet presAssocID="{9742D5C0-9851-432D-B41A-65221ABE3572}" presName="parentText" presStyleLbl="node1" presStyleIdx="2" presStyleCnt="4" custScaleX="143409" custLinFactNeighborX="482">
        <dgm:presLayoutVars>
          <dgm:chMax val="1"/>
          <dgm:bulletEnabled val="1"/>
        </dgm:presLayoutVars>
      </dgm:prSet>
      <dgm:spPr/>
    </dgm:pt>
    <dgm:pt modelId="{4E824032-7750-4C22-B127-52C4B5EFCDE4}" type="pres">
      <dgm:prSet presAssocID="{9742D5C0-9851-432D-B41A-65221ABE3572}" presName="descendantText" presStyleLbl="alignAccFollowNode1" presStyleIdx="2" presStyleCnt="4" custScaleX="75474">
        <dgm:presLayoutVars>
          <dgm:bulletEnabled val="1"/>
        </dgm:presLayoutVars>
      </dgm:prSet>
      <dgm:spPr/>
    </dgm:pt>
    <dgm:pt modelId="{5EBEA371-C63D-437C-8805-2F44F07FC331}" type="pres">
      <dgm:prSet presAssocID="{91A8AEEE-FDD5-4697-B83D-FE18272B3EE1}" presName="sp" presStyleCnt="0"/>
      <dgm:spPr/>
    </dgm:pt>
    <dgm:pt modelId="{91D1420A-FD78-4D62-8193-9EEDDEDAB6FA}" type="pres">
      <dgm:prSet presAssocID="{44EEA899-BF2A-4835-8211-B95FF68A4AAC}" presName="linNode" presStyleCnt="0"/>
      <dgm:spPr/>
    </dgm:pt>
    <dgm:pt modelId="{D2407DF2-0E7F-4A9B-AF7A-A4AC3DC5B0B1}" type="pres">
      <dgm:prSet presAssocID="{44EEA899-BF2A-4835-8211-B95FF68A4AAC}" presName="parentText" presStyleLbl="node1" presStyleIdx="3" presStyleCnt="4" custScaleX="143409">
        <dgm:presLayoutVars>
          <dgm:chMax val="1"/>
          <dgm:bulletEnabled val="1"/>
        </dgm:presLayoutVars>
      </dgm:prSet>
      <dgm:spPr/>
    </dgm:pt>
    <dgm:pt modelId="{B5E5E359-6019-4E7F-9891-B04D2948771F}" type="pres">
      <dgm:prSet presAssocID="{44EEA899-BF2A-4835-8211-B95FF68A4AAC}" presName="descendantText" presStyleLbl="alignAccFollowNode1" presStyleIdx="3" presStyleCnt="4" custScaleX="75474">
        <dgm:presLayoutVars>
          <dgm:bulletEnabled val="1"/>
        </dgm:presLayoutVars>
      </dgm:prSet>
      <dgm:spPr/>
    </dgm:pt>
  </dgm:ptLst>
  <dgm:cxnLst>
    <dgm:cxn modelId="{F4128002-FD92-458D-9D91-1BA85DE09076}" type="presOf" srcId="{44EEA899-BF2A-4835-8211-B95FF68A4AAC}" destId="{D2407DF2-0E7F-4A9B-AF7A-A4AC3DC5B0B1}" srcOrd="0" destOrd="0" presId="urn:microsoft.com/office/officeart/2005/8/layout/vList5"/>
    <dgm:cxn modelId="{9D9D570E-3976-4955-8C97-E11C60C88484}" type="presOf" srcId="{DD53EF56-6923-49EB-9925-4AE1015AEB45}" destId="{E7C7C534-3C30-4409-8150-45270D842087}" srcOrd="0" destOrd="0" presId="urn:microsoft.com/office/officeart/2005/8/layout/vList5"/>
    <dgm:cxn modelId="{1052B30F-CF9C-4056-A0A3-077FB2FD108A}" srcId="{9742D5C0-9851-432D-B41A-65221ABE3572}" destId="{1BB97E97-9BC3-4A34-BD35-E1176D62354F}" srcOrd="0" destOrd="0" parTransId="{C0A67FA5-B783-4991-B9FB-DA9780BDC5B2}" sibTransId="{0A969CA2-F1D7-43D4-AFF3-C9BCDFF5A6B2}"/>
    <dgm:cxn modelId="{7CEE7819-FA0A-4D2D-A653-FD7933B6BF5D}" type="presOf" srcId="{0E5BCF7B-5FC3-4D30-99A9-8E475720C90D}" destId="{039B268A-CEAC-48D4-86E9-5118ABA70A3A}" srcOrd="0" destOrd="0" presId="urn:microsoft.com/office/officeart/2005/8/layout/vList5"/>
    <dgm:cxn modelId="{113CFE2A-8B4F-4E29-AE0A-24AA7B9FB5C1}" type="presOf" srcId="{F407817E-DCE3-456C-BF19-E2A0F8FF13BA}" destId="{B5E5E359-6019-4E7F-9891-B04D2948771F}" srcOrd="0" destOrd="0" presId="urn:microsoft.com/office/officeart/2005/8/layout/vList5"/>
    <dgm:cxn modelId="{6FCC8641-AF26-4AB2-9963-A3DC5C3576A0}" srcId="{771D4D1A-2850-4737-9DDE-A6CBF98D5A75}" destId="{6BE77609-B25B-42F9-A4C5-DB8822847CF8}" srcOrd="0" destOrd="0" parTransId="{3D63A6DA-0D16-42C1-9596-5CA3EACCD3FD}" sibTransId="{3238495E-17CE-4DAA-A9BA-0AAA497CE2C6}"/>
    <dgm:cxn modelId="{1B6B4267-5265-4C77-A12C-DF32856D7FE7}" srcId="{0E5BCF7B-5FC3-4D30-99A9-8E475720C90D}" destId="{020EA42B-80A3-40EE-B15E-E6A3B770082D}" srcOrd="0" destOrd="0" parTransId="{04DAC23B-F8F7-4937-8EA9-485BA8C9E097}" sibTransId="{DDDF7EA0-87FD-4B69-9DC8-536BD5C761A7}"/>
    <dgm:cxn modelId="{B5800768-C9FA-46C0-ACD3-1004CED578E4}" srcId="{771D4D1A-2850-4737-9DDE-A6CBF98D5A75}" destId="{44EEA899-BF2A-4835-8211-B95FF68A4AAC}" srcOrd="3" destOrd="0" parTransId="{D1992C38-2179-4B8A-8692-F21DF0EACB2A}" sibTransId="{920024EB-C90C-41D1-B8B1-CF0431D14766}"/>
    <dgm:cxn modelId="{EDBBE368-10AD-42E4-8BB8-33924AE93C6C}" srcId="{6BE77609-B25B-42F9-A4C5-DB8822847CF8}" destId="{DD53EF56-6923-49EB-9925-4AE1015AEB45}" srcOrd="0" destOrd="0" parTransId="{39A0E9F2-790D-4BAF-87DD-42CCD3495351}" sibTransId="{895A7306-876C-4F3F-B723-C7222A4E4F51}"/>
    <dgm:cxn modelId="{72656E4D-F3A8-43CA-B0AD-0ED86C32D4C2}" type="presOf" srcId="{771D4D1A-2850-4737-9DDE-A6CBF98D5A75}" destId="{CED78438-FA54-47EC-93A6-CADBB99D0972}" srcOrd="0" destOrd="0" presId="urn:microsoft.com/office/officeart/2005/8/layout/vList5"/>
    <dgm:cxn modelId="{0336C481-A4FE-46FB-829B-C22552A550BB}" srcId="{771D4D1A-2850-4737-9DDE-A6CBF98D5A75}" destId="{0E5BCF7B-5FC3-4D30-99A9-8E475720C90D}" srcOrd="1" destOrd="0" parTransId="{0C397635-7C18-41F2-B4AF-74224DBCBE15}" sibTransId="{A6F54CA5-6149-438D-BF3D-0659220CA6F0}"/>
    <dgm:cxn modelId="{2031BC9A-434E-4899-BEB2-94E060F74ED9}" srcId="{44EEA899-BF2A-4835-8211-B95FF68A4AAC}" destId="{F407817E-DCE3-456C-BF19-E2A0F8FF13BA}" srcOrd="0" destOrd="0" parTransId="{83B024DD-0B0A-4879-A4F2-65CE101D5CD9}" sibTransId="{65DCD1CA-EAD0-4572-B4EC-62A9B649157E}"/>
    <dgm:cxn modelId="{5EF21A9D-B764-4FD4-B800-52C322F270B7}" type="presOf" srcId="{9742D5C0-9851-432D-B41A-65221ABE3572}" destId="{7422CC45-8999-4115-9A51-DE013E890234}" srcOrd="0" destOrd="0" presId="urn:microsoft.com/office/officeart/2005/8/layout/vList5"/>
    <dgm:cxn modelId="{14EC07BD-55E8-4650-B4A5-A1530D473C84}" type="presOf" srcId="{6BE77609-B25B-42F9-A4C5-DB8822847CF8}" destId="{5D78A2A6-2287-476C-A708-CD60517CF534}" srcOrd="0" destOrd="0" presId="urn:microsoft.com/office/officeart/2005/8/layout/vList5"/>
    <dgm:cxn modelId="{3CA829EB-9613-4E2A-9C5D-AA344699DC48}" srcId="{771D4D1A-2850-4737-9DDE-A6CBF98D5A75}" destId="{9742D5C0-9851-432D-B41A-65221ABE3572}" srcOrd="2" destOrd="0" parTransId="{D8F02069-C0B8-477F-8639-2920372B63C3}" sibTransId="{91A8AEEE-FDD5-4697-B83D-FE18272B3EE1}"/>
    <dgm:cxn modelId="{7E6978EE-1C7D-4D44-818D-0343AFA4B0D8}" type="presOf" srcId="{1BB97E97-9BC3-4A34-BD35-E1176D62354F}" destId="{4E824032-7750-4C22-B127-52C4B5EFCDE4}" srcOrd="0" destOrd="0" presId="urn:microsoft.com/office/officeart/2005/8/layout/vList5"/>
    <dgm:cxn modelId="{E23009F6-00B6-4686-B810-0B442D64DA6D}" type="presOf" srcId="{020EA42B-80A3-40EE-B15E-E6A3B770082D}" destId="{DC7EFB1E-FECF-4E30-A3F3-6E2E665F29C3}" srcOrd="0" destOrd="0" presId="urn:microsoft.com/office/officeart/2005/8/layout/vList5"/>
    <dgm:cxn modelId="{EA6A0515-D4F7-4AFE-8C0F-FE7AF9FBBD30}" type="presParOf" srcId="{CED78438-FA54-47EC-93A6-CADBB99D0972}" destId="{A7651196-F498-4263-9223-5E8BD1975027}" srcOrd="0" destOrd="0" presId="urn:microsoft.com/office/officeart/2005/8/layout/vList5"/>
    <dgm:cxn modelId="{78D28384-CECC-42FB-B058-60C395655909}" type="presParOf" srcId="{A7651196-F498-4263-9223-5E8BD1975027}" destId="{5D78A2A6-2287-476C-A708-CD60517CF534}" srcOrd="0" destOrd="0" presId="urn:microsoft.com/office/officeart/2005/8/layout/vList5"/>
    <dgm:cxn modelId="{78A2AFB9-9B11-4AF4-8773-B9571A109B87}" type="presParOf" srcId="{A7651196-F498-4263-9223-5E8BD1975027}" destId="{E7C7C534-3C30-4409-8150-45270D842087}" srcOrd="1" destOrd="0" presId="urn:microsoft.com/office/officeart/2005/8/layout/vList5"/>
    <dgm:cxn modelId="{39EC348C-5C00-4652-BF8E-F2E9B625EF68}" type="presParOf" srcId="{CED78438-FA54-47EC-93A6-CADBB99D0972}" destId="{9555742E-CE01-4014-B9B0-F836BDE942A0}" srcOrd="1" destOrd="0" presId="urn:microsoft.com/office/officeart/2005/8/layout/vList5"/>
    <dgm:cxn modelId="{EF6D967B-40B8-476F-8BF5-4D6FC77889F6}" type="presParOf" srcId="{CED78438-FA54-47EC-93A6-CADBB99D0972}" destId="{5D7708D8-D71B-4129-932B-222F455A65C2}" srcOrd="2" destOrd="0" presId="urn:microsoft.com/office/officeart/2005/8/layout/vList5"/>
    <dgm:cxn modelId="{37E47985-9CE0-49FD-9CDE-56AC887CEB1D}" type="presParOf" srcId="{5D7708D8-D71B-4129-932B-222F455A65C2}" destId="{039B268A-CEAC-48D4-86E9-5118ABA70A3A}" srcOrd="0" destOrd="0" presId="urn:microsoft.com/office/officeart/2005/8/layout/vList5"/>
    <dgm:cxn modelId="{DB9F2BB0-812D-4012-AEFB-51AA9ECA812D}" type="presParOf" srcId="{5D7708D8-D71B-4129-932B-222F455A65C2}" destId="{DC7EFB1E-FECF-4E30-A3F3-6E2E665F29C3}" srcOrd="1" destOrd="0" presId="urn:microsoft.com/office/officeart/2005/8/layout/vList5"/>
    <dgm:cxn modelId="{F6390483-49FC-434E-84FD-CF7585D03D40}" type="presParOf" srcId="{CED78438-FA54-47EC-93A6-CADBB99D0972}" destId="{9D71C038-8809-4420-B738-B57DF73772B5}" srcOrd="3" destOrd="0" presId="urn:microsoft.com/office/officeart/2005/8/layout/vList5"/>
    <dgm:cxn modelId="{E5023BF8-C3DE-46D4-937A-AFB17D79B171}" type="presParOf" srcId="{CED78438-FA54-47EC-93A6-CADBB99D0972}" destId="{2BAC5D3E-189D-48D7-ADBB-55944030832B}" srcOrd="4" destOrd="0" presId="urn:microsoft.com/office/officeart/2005/8/layout/vList5"/>
    <dgm:cxn modelId="{152DD532-A859-47E4-8BBE-03D033CFB7F5}" type="presParOf" srcId="{2BAC5D3E-189D-48D7-ADBB-55944030832B}" destId="{7422CC45-8999-4115-9A51-DE013E890234}" srcOrd="0" destOrd="0" presId="urn:microsoft.com/office/officeart/2005/8/layout/vList5"/>
    <dgm:cxn modelId="{96D07CF5-B1C7-4E21-A1E4-B092A784C60C}" type="presParOf" srcId="{2BAC5D3E-189D-48D7-ADBB-55944030832B}" destId="{4E824032-7750-4C22-B127-52C4B5EFCDE4}" srcOrd="1" destOrd="0" presId="urn:microsoft.com/office/officeart/2005/8/layout/vList5"/>
    <dgm:cxn modelId="{679B6AF8-8749-448B-846F-E2900B972518}" type="presParOf" srcId="{CED78438-FA54-47EC-93A6-CADBB99D0972}" destId="{5EBEA371-C63D-437C-8805-2F44F07FC331}" srcOrd="5" destOrd="0" presId="urn:microsoft.com/office/officeart/2005/8/layout/vList5"/>
    <dgm:cxn modelId="{416B673D-8E43-442F-8359-3C641BACCEFD}" type="presParOf" srcId="{CED78438-FA54-47EC-93A6-CADBB99D0972}" destId="{91D1420A-FD78-4D62-8193-9EEDDEDAB6FA}" srcOrd="6" destOrd="0" presId="urn:microsoft.com/office/officeart/2005/8/layout/vList5"/>
    <dgm:cxn modelId="{CB515BD7-FE58-40B3-B0C7-217FBDBAF58F}" type="presParOf" srcId="{91D1420A-FD78-4D62-8193-9EEDDEDAB6FA}" destId="{D2407DF2-0E7F-4A9B-AF7A-A4AC3DC5B0B1}" srcOrd="0" destOrd="0" presId="urn:microsoft.com/office/officeart/2005/8/layout/vList5"/>
    <dgm:cxn modelId="{C750E1C2-6DB0-495E-93C8-E8EF25DF4C00}" type="presParOf" srcId="{91D1420A-FD78-4D62-8193-9EEDDEDAB6FA}" destId="{B5E5E359-6019-4E7F-9891-B04D2948771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3E418-B0DF-427A-8BD4-06D8C18078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66BEF5-EFA1-413A-B71C-B6C28757240D}">
      <dgm:prSet custT="1"/>
      <dgm:spPr/>
      <dgm:t>
        <a:bodyPr/>
        <a:lstStyle/>
        <a:p>
          <a:r>
            <a:rPr lang="en-US" sz="2800" dirty="0"/>
            <a:t>1)	Complete Application Online Form</a:t>
          </a:r>
          <a:endParaRPr lang="en-US" sz="2800" i="1" dirty="0"/>
        </a:p>
      </dgm:t>
    </dgm:pt>
    <dgm:pt modelId="{69CC0F98-2738-423F-BBB7-1E4530D51F77}" type="parTrans" cxnId="{FC42FCC0-517A-42F3-8F7F-9D64EA3F3F25}">
      <dgm:prSet/>
      <dgm:spPr/>
      <dgm:t>
        <a:bodyPr/>
        <a:lstStyle/>
        <a:p>
          <a:endParaRPr lang="en-US"/>
        </a:p>
      </dgm:t>
    </dgm:pt>
    <dgm:pt modelId="{EDE70F15-6683-4AB4-9010-AE3749EB2550}" type="sibTrans" cxnId="{FC42FCC0-517A-42F3-8F7F-9D64EA3F3F25}">
      <dgm:prSet/>
      <dgm:spPr/>
      <dgm:t>
        <a:bodyPr/>
        <a:lstStyle/>
        <a:p>
          <a:endParaRPr lang="en-US"/>
        </a:p>
      </dgm:t>
    </dgm:pt>
    <dgm:pt modelId="{A0921EAC-B22F-44A5-A03D-97CD1C3535E7}">
      <dgm:prSet custT="1"/>
      <dgm:spPr/>
      <dgm:t>
        <a:bodyPr/>
        <a:lstStyle/>
        <a:p>
          <a:r>
            <a:rPr lang="en-US" sz="2600" dirty="0"/>
            <a:t>3)	</a:t>
          </a:r>
          <a:r>
            <a:rPr lang="en-US" sz="1200" dirty="0"/>
            <a:t> </a:t>
          </a:r>
          <a:r>
            <a:rPr lang="en-US" sz="2800" dirty="0"/>
            <a:t>Collect Signatures </a:t>
          </a:r>
          <a:r>
            <a:rPr lang="en-US" sz="1800" i="1" dirty="0"/>
            <a:t>(Student, Natural Parents, &amp; YEO)</a:t>
          </a:r>
          <a:endParaRPr lang="en-US" sz="2600" dirty="0"/>
        </a:p>
      </dgm:t>
    </dgm:pt>
    <dgm:pt modelId="{8133EB23-C87A-490A-9D0F-AF83C3337F81}" type="parTrans" cxnId="{48D4A0C1-355A-4B89-830D-E8B738FB0BFB}">
      <dgm:prSet/>
      <dgm:spPr/>
      <dgm:t>
        <a:bodyPr/>
        <a:lstStyle/>
        <a:p>
          <a:endParaRPr lang="en-US"/>
        </a:p>
      </dgm:t>
    </dgm:pt>
    <dgm:pt modelId="{7A903FB3-DB4D-40C4-A8FD-053909B45A8E}" type="sibTrans" cxnId="{48D4A0C1-355A-4B89-830D-E8B738FB0BFB}">
      <dgm:prSet/>
      <dgm:spPr/>
      <dgm:t>
        <a:bodyPr/>
        <a:lstStyle/>
        <a:p>
          <a:endParaRPr lang="en-US"/>
        </a:p>
      </dgm:t>
    </dgm:pt>
    <dgm:pt modelId="{4311C373-027A-41D8-8F9C-0B72C4AC400C}">
      <dgm:prSet custT="1"/>
      <dgm:spPr/>
      <dgm:t>
        <a:bodyPr/>
        <a:lstStyle/>
        <a:p>
          <a:r>
            <a:rPr lang="en-US" sz="2800" dirty="0"/>
            <a:t>4)        Read &amp; Sign Rules	</a:t>
          </a:r>
          <a:endParaRPr lang="en-US" sz="2800" i="1" dirty="0"/>
        </a:p>
      </dgm:t>
    </dgm:pt>
    <dgm:pt modelId="{287CCF49-43E2-498B-A4ED-67FF4EEDC78E}" type="parTrans" cxnId="{7961726E-294F-415D-8B6D-BFF44E562179}">
      <dgm:prSet/>
      <dgm:spPr/>
      <dgm:t>
        <a:bodyPr/>
        <a:lstStyle/>
        <a:p>
          <a:endParaRPr lang="en-US"/>
        </a:p>
      </dgm:t>
    </dgm:pt>
    <dgm:pt modelId="{1FA7E2F7-50E3-4BCF-AB20-A1C13D34CB71}" type="sibTrans" cxnId="{7961726E-294F-415D-8B6D-BFF44E562179}">
      <dgm:prSet/>
      <dgm:spPr/>
      <dgm:t>
        <a:bodyPr/>
        <a:lstStyle/>
        <a:p>
          <a:endParaRPr lang="en-US"/>
        </a:p>
      </dgm:t>
    </dgm:pt>
    <dgm:pt modelId="{767F77A9-13D7-44EB-9833-367DABEB1388}">
      <dgm:prSet custT="1"/>
      <dgm:spPr/>
      <dgm:t>
        <a:bodyPr/>
        <a:lstStyle/>
        <a:p>
          <a:endParaRPr lang="en-US" sz="28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4F1F4C41-35C7-43A8-B0F2-05C051424018}" type="sibTrans" cxnId="{F3AF5F51-0095-4136-B30C-BC22C0C008B9}">
      <dgm:prSet/>
      <dgm:spPr/>
      <dgm:t>
        <a:bodyPr/>
        <a:lstStyle/>
        <a:p>
          <a:endParaRPr lang="en-US"/>
        </a:p>
      </dgm:t>
    </dgm:pt>
    <dgm:pt modelId="{B8ADDB74-23C6-44BB-A76C-13C0375E9BC8}" type="parTrans" cxnId="{F3AF5F51-0095-4136-B30C-BC22C0C008B9}">
      <dgm:prSet/>
      <dgm:spPr/>
      <dgm:t>
        <a:bodyPr/>
        <a:lstStyle/>
        <a:p>
          <a:endParaRPr lang="en-US"/>
        </a:p>
      </dgm:t>
    </dgm:pt>
    <dgm:pt modelId="{951C83D0-9C26-45C7-BF72-AFEC0AFAF66D}">
      <dgm:prSet/>
      <dgm:spPr/>
      <dgm:t>
        <a:bodyPr/>
        <a:lstStyle/>
        <a:p>
          <a:r>
            <a:rPr lang="en-US" dirty="0"/>
            <a:t>2)	Send Copy of Insurance Card </a:t>
          </a:r>
        </a:p>
      </dgm:t>
    </dgm:pt>
    <dgm:pt modelId="{859D0FE2-DDF5-45EB-8251-B182811527C4}" type="sibTrans" cxnId="{C8877832-EEA4-499C-B91B-1B0A529B789F}">
      <dgm:prSet/>
      <dgm:spPr/>
      <dgm:t>
        <a:bodyPr/>
        <a:lstStyle/>
        <a:p>
          <a:endParaRPr lang="en-US"/>
        </a:p>
      </dgm:t>
    </dgm:pt>
    <dgm:pt modelId="{FAD00835-3369-4554-8C79-EAC0D43081D6}" type="parTrans" cxnId="{C8877832-EEA4-499C-B91B-1B0A529B789F}">
      <dgm:prSet/>
      <dgm:spPr/>
      <dgm:t>
        <a:bodyPr/>
        <a:lstStyle/>
        <a:p>
          <a:endParaRPr lang="en-US"/>
        </a:p>
      </dgm:t>
    </dgm:pt>
    <dgm:pt modelId="{B26DDB2F-34AC-4F5E-81BD-E4432307C231}" type="pres">
      <dgm:prSet presAssocID="{56A3E418-B0DF-427A-8BD4-06D8C1807872}" presName="linear" presStyleCnt="0">
        <dgm:presLayoutVars>
          <dgm:animLvl val="lvl"/>
          <dgm:resizeHandles val="exact"/>
        </dgm:presLayoutVars>
      </dgm:prSet>
      <dgm:spPr/>
    </dgm:pt>
    <dgm:pt modelId="{8ECC8612-BD19-47F5-87D8-C4B8DB7D9A49}" type="pres">
      <dgm:prSet presAssocID="{3866BEF5-EFA1-413A-B71C-B6C28757240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CB5C507-AE7D-405D-A048-89604E6BDC33}" type="pres">
      <dgm:prSet presAssocID="{EDE70F15-6683-4AB4-9010-AE3749EB2550}" presName="spacer" presStyleCnt="0"/>
      <dgm:spPr/>
    </dgm:pt>
    <dgm:pt modelId="{8EF032D8-BBD5-4371-AEC1-99A5B3F80A02}" type="pres">
      <dgm:prSet presAssocID="{767F77A9-13D7-44EB-9833-367DABEB1388}" presName="parentText" presStyleLbl="node1" presStyleIdx="1" presStyleCnt="5" custLinFactY="299412" custLinFactNeighborX="220" custLinFactNeighborY="300000">
        <dgm:presLayoutVars>
          <dgm:chMax val="0"/>
          <dgm:bulletEnabled val="1"/>
        </dgm:presLayoutVars>
      </dgm:prSet>
      <dgm:spPr/>
    </dgm:pt>
    <dgm:pt modelId="{020B18D4-A747-410E-A8DC-E1B6B8348486}" type="pres">
      <dgm:prSet presAssocID="{4F1F4C41-35C7-43A8-B0F2-05C051424018}" presName="spacer" presStyleCnt="0"/>
      <dgm:spPr/>
    </dgm:pt>
    <dgm:pt modelId="{A8724439-97DD-4891-929D-8F2C665C40B1}" type="pres">
      <dgm:prSet presAssocID="{951C83D0-9C26-45C7-BF72-AFEC0AFAF66D}" presName="parentText" presStyleLbl="node1" presStyleIdx="2" presStyleCnt="5" custLinFactY="-100000" custLinFactNeighborX="-440" custLinFactNeighborY="-158689">
        <dgm:presLayoutVars>
          <dgm:chMax val="0"/>
          <dgm:bulletEnabled val="1"/>
        </dgm:presLayoutVars>
      </dgm:prSet>
      <dgm:spPr/>
    </dgm:pt>
    <dgm:pt modelId="{BC5F4E15-8DE5-4C92-8803-3BFF23C62BC1}" type="pres">
      <dgm:prSet presAssocID="{859D0FE2-DDF5-45EB-8251-B182811527C4}" presName="spacer" presStyleCnt="0"/>
      <dgm:spPr/>
    </dgm:pt>
    <dgm:pt modelId="{E3E61177-BC91-4687-8DF7-CB3CE5B6C53F}" type="pres">
      <dgm:prSet presAssocID="{A0921EAC-B22F-44A5-A03D-97CD1C3535E7}" presName="parentText" presStyleLbl="node1" presStyleIdx="3" presStyleCnt="5" custLinFactY="-105253" custLinFactNeighborX="176" custLinFactNeighborY="-200000">
        <dgm:presLayoutVars>
          <dgm:chMax val="0"/>
          <dgm:bulletEnabled val="1"/>
        </dgm:presLayoutVars>
      </dgm:prSet>
      <dgm:spPr/>
    </dgm:pt>
    <dgm:pt modelId="{F4F60083-E2D8-449C-AE17-BF3AB5359A20}" type="pres">
      <dgm:prSet presAssocID="{7A903FB3-DB4D-40C4-A8FD-053909B45A8E}" presName="spacer" presStyleCnt="0"/>
      <dgm:spPr/>
    </dgm:pt>
    <dgm:pt modelId="{A09B345A-2D6E-4C35-B58B-6C6C548812AE}" type="pres">
      <dgm:prSet presAssocID="{4311C373-027A-41D8-8F9C-0B72C4AC400C}" presName="parentText" presStyleLbl="node1" presStyleIdx="4" presStyleCnt="5" custLinFactY="-114299" custLinFactNeighborX="88" custLinFactNeighborY="-200000">
        <dgm:presLayoutVars>
          <dgm:chMax val="0"/>
          <dgm:bulletEnabled val="1"/>
        </dgm:presLayoutVars>
      </dgm:prSet>
      <dgm:spPr/>
    </dgm:pt>
  </dgm:ptLst>
  <dgm:cxnLst>
    <dgm:cxn modelId="{A926E121-CA6B-4ABC-B3F3-B8D145B12F70}" type="presOf" srcId="{3866BEF5-EFA1-413A-B71C-B6C28757240D}" destId="{8ECC8612-BD19-47F5-87D8-C4B8DB7D9A49}" srcOrd="0" destOrd="0" presId="urn:microsoft.com/office/officeart/2005/8/layout/vList2"/>
    <dgm:cxn modelId="{C8877832-EEA4-499C-B91B-1B0A529B789F}" srcId="{56A3E418-B0DF-427A-8BD4-06D8C1807872}" destId="{951C83D0-9C26-45C7-BF72-AFEC0AFAF66D}" srcOrd="2" destOrd="0" parTransId="{FAD00835-3369-4554-8C79-EAC0D43081D6}" sibTransId="{859D0FE2-DDF5-45EB-8251-B182811527C4}"/>
    <dgm:cxn modelId="{5C906541-6C6D-4D67-8BDC-9CF31333651D}" type="presOf" srcId="{A0921EAC-B22F-44A5-A03D-97CD1C3535E7}" destId="{E3E61177-BC91-4687-8DF7-CB3CE5B6C53F}" srcOrd="0" destOrd="0" presId="urn:microsoft.com/office/officeart/2005/8/layout/vList2"/>
    <dgm:cxn modelId="{D9510B6D-023D-428B-9D58-3F08C6E2BEC5}" type="presOf" srcId="{4311C373-027A-41D8-8F9C-0B72C4AC400C}" destId="{A09B345A-2D6E-4C35-B58B-6C6C548812AE}" srcOrd="0" destOrd="0" presId="urn:microsoft.com/office/officeart/2005/8/layout/vList2"/>
    <dgm:cxn modelId="{7961726E-294F-415D-8B6D-BFF44E562179}" srcId="{56A3E418-B0DF-427A-8BD4-06D8C1807872}" destId="{4311C373-027A-41D8-8F9C-0B72C4AC400C}" srcOrd="4" destOrd="0" parTransId="{287CCF49-43E2-498B-A4ED-67FF4EEDC78E}" sibTransId="{1FA7E2F7-50E3-4BCF-AB20-A1C13D34CB71}"/>
    <dgm:cxn modelId="{F3AF5F51-0095-4136-B30C-BC22C0C008B9}" srcId="{56A3E418-B0DF-427A-8BD4-06D8C1807872}" destId="{767F77A9-13D7-44EB-9833-367DABEB1388}" srcOrd="1" destOrd="0" parTransId="{B8ADDB74-23C6-44BB-A76C-13C0375E9BC8}" sibTransId="{4F1F4C41-35C7-43A8-B0F2-05C051424018}"/>
    <dgm:cxn modelId="{02240381-9D67-446E-A016-5BBF7F207C9E}" type="presOf" srcId="{56A3E418-B0DF-427A-8BD4-06D8C1807872}" destId="{B26DDB2F-34AC-4F5E-81BD-E4432307C231}" srcOrd="0" destOrd="0" presId="urn:microsoft.com/office/officeart/2005/8/layout/vList2"/>
    <dgm:cxn modelId="{FC42FCC0-517A-42F3-8F7F-9D64EA3F3F25}" srcId="{56A3E418-B0DF-427A-8BD4-06D8C1807872}" destId="{3866BEF5-EFA1-413A-B71C-B6C28757240D}" srcOrd="0" destOrd="0" parTransId="{69CC0F98-2738-423F-BBB7-1E4530D51F77}" sibTransId="{EDE70F15-6683-4AB4-9010-AE3749EB2550}"/>
    <dgm:cxn modelId="{48D4A0C1-355A-4B89-830D-E8B738FB0BFB}" srcId="{56A3E418-B0DF-427A-8BD4-06D8C1807872}" destId="{A0921EAC-B22F-44A5-A03D-97CD1C3535E7}" srcOrd="3" destOrd="0" parTransId="{8133EB23-C87A-490A-9D0F-AF83C3337F81}" sibTransId="{7A903FB3-DB4D-40C4-A8FD-053909B45A8E}"/>
    <dgm:cxn modelId="{53C952E5-BE1B-4AFF-8F15-D92D53C6E3A1}" type="presOf" srcId="{767F77A9-13D7-44EB-9833-367DABEB1388}" destId="{8EF032D8-BBD5-4371-AEC1-99A5B3F80A02}" srcOrd="0" destOrd="0" presId="urn:microsoft.com/office/officeart/2005/8/layout/vList2"/>
    <dgm:cxn modelId="{3BAB87F8-CE53-40F9-8839-5D0BED23A265}" type="presOf" srcId="{951C83D0-9C26-45C7-BF72-AFEC0AFAF66D}" destId="{A8724439-97DD-4891-929D-8F2C665C40B1}" srcOrd="0" destOrd="0" presId="urn:microsoft.com/office/officeart/2005/8/layout/vList2"/>
    <dgm:cxn modelId="{C2EAEE4A-5AD7-463D-8A23-AB9F2A4B7DD8}" type="presParOf" srcId="{B26DDB2F-34AC-4F5E-81BD-E4432307C231}" destId="{8ECC8612-BD19-47F5-87D8-C4B8DB7D9A49}" srcOrd="0" destOrd="0" presId="urn:microsoft.com/office/officeart/2005/8/layout/vList2"/>
    <dgm:cxn modelId="{A1D9A21B-21AA-44BC-9B0B-56844E61100F}" type="presParOf" srcId="{B26DDB2F-34AC-4F5E-81BD-E4432307C231}" destId="{7CB5C507-AE7D-405D-A048-89604E6BDC33}" srcOrd="1" destOrd="0" presId="urn:microsoft.com/office/officeart/2005/8/layout/vList2"/>
    <dgm:cxn modelId="{847D0197-E518-4A6D-9DB5-CE6007D0DEBF}" type="presParOf" srcId="{B26DDB2F-34AC-4F5E-81BD-E4432307C231}" destId="{8EF032D8-BBD5-4371-AEC1-99A5B3F80A02}" srcOrd="2" destOrd="0" presId="urn:microsoft.com/office/officeart/2005/8/layout/vList2"/>
    <dgm:cxn modelId="{7A6AA449-B39E-40EC-809B-3B63466A3121}" type="presParOf" srcId="{B26DDB2F-34AC-4F5E-81BD-E4432307C231}" destId="{020B18D4-A747-410E-A8DC-E1B6B8348486}" srcOrd="3" destOrd="0" presId="urn:microsoft.com/office/officeart/2005/8/layout/vList2"/>
    <dgm:cxn modelId="{C7A52F96-9F59-4683-B4EC-5F9F2DE6D6AB}" type="presParOf" srcId="{B26DDB2F-34AC-4F5E-81BD-E4432307C231}" destId="{A8724439-97DD-4891-929D-8F2C665C40B1}" srcOrd="4" destOrd="0" presId="urn:microsoft.com/office/officeart/2005/8/layout/vList2"/>
    <dgm:cxn modelId="{7121B20E-992F-4EC0-A6F3-CE0BD3ABBCB6}" type="presParOf" srcId="{B26DDB2F-34AC-4F5E-81BD-E4432307C231}" destId="{BC5F4E15-8DE5-4C92-8803-3BFF23C62BC1}" srcOrd="5" destOrd="0" presId="urn:microsoft.com/office/officeart/2005/8/layout/vList2"/>
    <dgm:cxn modelId="{E4E332FD-FC2F-40EC-BD5A-43E7C42A6E3F}" type="presParOf" srcId="{B26DDB2F-34AC-4F5E-81BD-E4432307C231}" destId="{E3E61177-BC91-4687-8DF7-CB3CE5B6C53F}" srcOrd="6" destOrd="0" presId="urn:microsoft.com/office/officeart/2005/8/layout/vList2"/>
    <dgm:cxn modelId="{5CA47726-58DF-4BA8-9E07-33FEB2DDE857}" type="presParOf" srcId="{B26DDB2F-34AC-4F5E-81BD-E4432307C231}" destId="{F4F60083-E2D8-449C-AE17-BF3AB5359A20}" srcOrd="7" destOrd="0" presId="urn:microsoft.com/office/officeart/2005/8/layout/vList2"/>
    <dgm:cxn modelId="{4B1A8A93-647D-4F78-9F38-86D7BBFD07C9}" type="presParOf" srcId="{B26DDB2F-34AC-4F5E-81BD-E4432307C231}" destId="{A09B345A-2D6E-4C35-B58B-6C6C548812A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2563D5-B6AE-49D0-973B-1CB6FA3D17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D33CB4-2CCE-428A-9436-DE7D4FEB8D5F}">
      <dgm:prSet custT="1"/>
      <dgm:spPr/>
      <dgm:t>
        <a:bodyPr/>
        <a:lstStyle/>
        <a:p>
          <a:r>
            <a:rPr lang="en-US" sz="2400" dirty="0"/>
            <a:t>Six Pick Up     Locations</a:t>
          </a:r>
        </a:p>
      </dgm:t>
    </dgm:pt>
    <dgm:pt modelId="{708501EE-EA0C-4C9A-A011-B155F8A8D533}" type="parTrans" cxnId="{764F93AB-3DE5-4962-B2D0-427920F1A5F0}">
      <dgm:prSet/>
      <dgm:spPr/>
      <dgm:t>
        <a:bodyPr/>
        <a:lstStyle/>
        <a:p>
          <a:endParaRPr lang="en-US" sz="2400"/>
        </a:p>
      </dgm:t>
    </dgm:pt>
    <dgm:pt modelId="{7A162999-30E0-4265-B78F-EEE0B50EA437}" type="sibTrans" cxnId="{764F93AB-3DE5-4962-B2D0-427920F1A5F0}">
      <dgm:prSet/>
      <dgm:spPr/>
      <dgm:t>
        <a:bodyPr/>
        <a:lstStyle/>
        <a:p>
          <a:endParaRPr lang="en-US" sz="2400"/>
        </a:p>
      </dgm:t>
    </dgm:pt>
    <dgm:pt modelId="{25D90B73-EA88-4F29-9AD5-8C1E34C09660}">
      <dgm:prSet custT="1"/>
      <dgm:spPr/>
      <dgm:t>
        <a:bodyPr/>
        <a:lstStyle/>
        <a:p>
          <a:r>
            <a:rPr lang="en-US" sz="2000" dirty="0"/>
            <a:t>Coralville/Iowa City, IA, &amp; West Des Moines, IA</a:t>
          </a:r>
        </a:p>
      </dgm:t>
    </dgm:pt>
    <dgm:pt modelId="{5C72EEE4-6A4F-4CD5-9E48-4954A4774B79}" type="parTrans" cxnId="{6E233400-D048-4925-BD87-15E156DC9BBF}">
      <dgm:prSet/>
      <dgm:spPr/>
      <dgm:t>
        <a:bodyPr/>
        <a:lstStyle/>
        <a:p>
          <a:endParaRPr lang="en-US" sz="2400"/>
        </a:p>
      </dgm:t>
    </dgm:pt>
    <dgm:pt modelId="{AFB2E72C-5679-4FBD-9570-3A08BB11262D}" type="sibTrans" cxnId="{6E233400-D048-4925-BD87-15E156DC9BBF}">
      <dgm:prSet/>
      <dgm:spPr/>
      <dgm:t>
        <a:bodyPr/>
        <a:lstStyle/>
        <a:p>
          <a:endParaRPr lang="en-US" sz="2400"/>
        </a:p>
      </dgm:t>
    </dgm:pt>
    <dgm:pt modelId="{81690346-1562-4C3C-B2C8-2A5381C3BB0F}">
      <dgm:prSet custT="1"/>
      <dgm:spPr/>
      <dgm:t>
        <a:bodyPr/>
        <a:lstStyle/>
        <a:p>
          <a:r>
            <a:rPr lang="en-US" sz="2000" dirty="0"/>
            <a:t>Omaha, Grand Island &amp; North Platte, NE</a:t>
          </a:r>
        </a:p>
      </dgm:t>
    </dgm:pt>
    <dgm:pt modelId="{93F019F4-F408-4A99-8187-5CD415FA4C4D}" type="parTrans" cxnId="{D9FE5419-513C-40A7-9D81-4DCEABE0F518}">
      <dgm:prSet/>
      <dgm:spPr/>
      <dgm:t>
        <a:bodyPr/>
        <a:lstStyle/>
        <a:p>
          <a:endParaRPr lang="en-US" sz="2400"/>
        </a:p>
      </dgm:t>
    </dgm:pt>
    <dgm:pt modelId="{8B1DBE3F-87BF-4977-A2C3-3C6A4C1C8357}" type="sibTrans" cxnId="{D9FE5419-513C-40A7-9D81-4DCEABE0F518}">
      <dgm:prSet/>
      <dgm:spPr/>
      <dgm:t>
        <a:bodyPr/>
        <a:lstStyle/>
        <a:p>
          <a:endParaRPr lang="en-US" sz="2400"/>
        </a:p>
      </dgm:t>
    </dgm:pt>
    <dgm:pt modelId="{7FF2ECBC-03FF-4DD2-BCB1-52CA8BED2A9A}">
      <dgm:prSet custT="1"/>
      <dgm:spPr/>
      <dgm:t>
        <a:bodyPr/>
        <a:lstStyle/>
        <a:p>
          <a:r>
            <a:rPr lang="en-US" sz="2000" dirty="0"/>
            <a:t>Denver, CO  </a:t>
          </a:r>
          <a:r>
            <a:rPr lang="en-US" sz="1600" i="1" dirty="0"/>
            <a:t>(and Durango CO, if needed)</a:t>
          </a:r>
          <a:endParaRPr lang="en-US" sz="2400" i="1" dirty="0"/>
        </a:p>
      </dgm:t>
    </dgm:pt>
    <dgm:pt modelId="{13A99AE2-67FD-424D-A1D4-8410B9855812}" type="parTrans" cxnId="{BDFB58FC-44A7-4E41-AEF3-14DD6DE46064}">
      <dgm:prSet/>
      <dgm:spPr/>
      <dgm:t>
        <a:bodyPr/>
        <a:lstStyle/>
        <a:p>
          <a:endParaRPr lang="en-US" sz="2400"/>
        </a:p>
      </dgm:t>
    </dgm:pt>
    <dgm:pt modelId="{A9A2DE36-1DC4-488E-9AFE-A22A7ACD843D}" type="sibTrans" cxnId="{BDFB58FC-44A7-4E41-AEF3-14DD6DE46064}">
      <dgm:prSet/>
      <dgm:spPr/>
      <dgm:t>
        <a:bodyPr/>
        <a:lstStyle/>
        <a:p>
          <a:endParaRPr lang="en-US" sz="2400"/>
        </a:p>
      </dgm:t>
    </dgm:pt>
    <dgm:pt modelId="{588A8E89-8171-46A1-BDBD-FE9957CA2216}">
      <dgm:prSet custT="1"/>
      <dgm:spPr/>
      <dgm:t>
        <a:bodyPr/>
        <a:lstStyle/>
        <a:p>
          <a:r>
            <a:rPr lang="en-US" sz="2400" dirty="0"/>
            <a:t>Five Drop Off Locations</a:t>
          </a:r>
        </a:p>
      </dgm:t>
    </dgm:pt>
    <dgm:pt modelId="{B85F7095-81EC-49A9-AD58-F09B0B636D80}" type="parTrans" cxnId="{A1B290E1-4955-40CA-8979-5E43E2533BE0}">
      <dgm:prSet/>
      <dgm:spPr/>
      <dgm:t>
        <a:bodyPr/>
        <a:lstStyle/>
        <a:p>
          <a:endParaRPr lang="en-US" sz="2400"/>
        </a:p>
      </dgm:t>
    </dgm:pt>
    <dgm:pt modelId="{E29E8DFF-37DD-453D-AECE-E48C23BC323B}" type="sibTrans" cxnId="{A1B290E1-4955-40CA-8979-5E43E2533BE0}">
      <dgm:prSet/>
      <dgm:spPr/>
      <dgm:t>
        <a:bodyPr/>
        <a:lstStyle/>
        <a:p>
          <a:endParaRPr lang="en-US" sz="2400"/>
        </a:p>
      </dgm:t>
    </dgm:pt>
    <dgm:pt modelId="{19B44886-900B-42B4-8994-180710DA340E}">
      <dgm:prSet custT="1"/>
      <dgm:spPr/>
      <dgm:t>
        <a:bodyPr/>
        <a:lstStyle/>
        <a:p>
          <a:r>
            <a:rPr lang="en-US" sz="2000" kern="1200" dirty="0"/>
            <a:t>Chicago, IL  (O’Hare International Only)</a:t>
          </a:r>
        </a:p>
      </dgm:t>
    </dgm:pt>
    <dgm:pt modelId="{F507DC09-3574-4824-85AD-9584CFAE921B}" type="parTrans" cxnId="{D8B75827-91A3-4CFC-8CE8-904880C96A98}">
      <dgm:prSet/>
      <dgm:spPr/>
      <dgm:t>
        <a:bodyPr/>
        <a:lstStyle/>
        <a:p>
          <a:endParaRPr lang="en-US" sz="2400"/>
        </a:p>
      </dgm:t>
    </dgm:pt>
    <dgm:pt modelId="{D9710234-7911-4248-8CE7-89EEB3FF30B2}" type="sibTrans" cxnId="{D8B75827-91A3-4CFC-8CE8-904880C96A98}">
      <dgm:prSet/>
      <dgm:spPr/>
      <dgm:t>
        <a:bodyPr/>
        <a:lstStyle/>
        <a:p>
          <a:endParaRPr lang="en-US" sz="2400"/>
        </a:p>
      </dgm:t>
    </dgm:pt>
    <dgm:pt modelId="{D48F28C1-A6E3-4DF8-8C37-0831BD876E21}">
      <dgm:prSet custT="1"/>
      <dgm:spPr/>
      <dgm:t>
        <a:bodyPr/>
        <a:lstStyle/>
        <a:p>
          <a:r>
            <a:rPr lang="en-US" sz="2000" kern="1200" dirty="0"/>
            <a:t>Coralville/Iowa City, IA &amp; West Des Moines, IA </a:t>
          </a:r>
        </a:p>
      </dgm:t>
    </dgm:pt>
    <dgm:pt modelId="{EDC71ADD-C0EA-4752-A932-DACCCFD6C156}" type="parTrans" cxnId="{0F9ECB9B-F2D3-450F-B6DB-135D61E323DF}">
      <dgm:prSet/>
      <dgm:spPr/>
      <dgm:t>
        <a:bodyPr/>
        <a:lstStyle/>
        <a:p>
          <a:endParaRPr lang="en-US" sz="2400"/>
        </a:p>
      </dgm:t>
    </dgm:pt>
    <dgm:pt modelId="{91B0A52A-B231-4621-9B4B-778B9F6E00A6}" type="sibTrans" cxnId="{0F9ECB9B-F2D3-450F-B6DB-135D61E323DF}">
      <dgm:prSet/>
      <dgm:spPr/>
      <dgm:t>
        <a:bodyPr/>
        <a:lstStyle/>
        <a:p>
          <a:endParaRPr lang="en-US" sz="2400"/>
        </a:p>
      </dgm:t>
    </dgm:pt>
    <dgm:pt modelId="{D799847E-CE22-4060-A248-BD2A8491EBD3}">
      <dgm:prSet custT="1"/>
      <dgm:spPr/>
      <dgm:t>
        <a:bodyPr/>
        <a:lstStyle/>
        <a:p>
          <a:r>
            <a:rPr lang="en-US" sz="2000" kern="1200" dirty="0"/>
            <a:t>Omaha, NE</a:t>
          </a:r>
          <a:endParaRPr lang="en-US" sz="1600" i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gm:t>
    </dgm:pt>
    <dgm:pt modelId="{A9A3D99D-6C65-4EBF-90D9-1B24BCA32D08}" type="parTrans" cxnId="{933F506B-06E6-4162-96DD-9A4B6536AB8B}">
      <dgm:prSet/>
      <dgm:spPr/>
      <dgm:t>
        <a:bodyPr/>
        <a:lstStyle/>
        <a:p>
          <a:endParaRPr lang="en-US" sz="2400"/>
        </a:p>
      </dgm:t>
    </dgm:pt>
    <dgm:pt modelId="{0E5CF167-6F23-4B16-9877-C0B93D72C5EC}" type="sibTrans" cxnId="{933F506B-06E6-4162-96DD-9A4B6536AB8B}">
      <dgm:prSet/>
      <dgm:spPr/>
      <dgm:t>
        <a:bodyPr/>
        <a:lstStyle/>
        <a:p>
          <a:endParaRPr lang="en-US" sz="2400"/>
        </a:p>
      </dgm:t>
    </dgm:pt>
    <dgm:pt modelId="{A0CD0E90-D05D-4D38-8852-6B6112C40964}" type="pres">
      <dgm:prSet presAssocID="{E72563D5-B6AE-49D0-973B-1CB6FA3D17C0}" presName="Name0" presStyleCnt="0">
        <dgm:presLayoutVars>
          <dgm:dir/>
          <dgm:animLvl val="lvl"/>
          <dgm:resizeHandles val="exact"/>
        </dgm:presLayoutVars>
      </dgm:prSet>
      <dgm:spPr/>
    </dgm:pt>
    <dgm:pt modelId="{118A3F16-3DA2-45D7-9FB7-D41F7E93B988}" type="pres">
      <dgm:prSet presAssocID="{B2D33CB4-2CCE-428A-9436-DE7D4FEB8D5F}" presName="linNode" presStyleCnt="0"/>
      <dgm:spPr/>
    </dgm:pt>
    <dgm:pt modelId="{E3362871-879D-4B48-BA91-6648CAD43DB4}" type="pres">
      <dgm:prSet presAssocID="{B2D33CB4-2CCE-428A-9436-DE7D4FEB8D5F}" presName="parentText" presStyleLbl="node1" presStyleIdx="0" presStyleCnt="2" custLinFactNeighborX="0" custLinFactNeighborY="775">
        <dgm:presLayoutVars>
          <dgm:chMax val="1"/>
          <dgm:bulletEnabled val="1"/>
        </dgm:presLayoutVars>
      </dgm:prSet>
      <dgm:spPr/>
    </dgm:pt>
    <dgm:pt modelId="{2D86ADBE-9F63-4C14-B051-2D0ABB01EF08}" type="pres">
      <dgm:prSet presAssocID="{B2D33CB4-2CCE-428A-9436-DE7D4FEB8D5F}" presName="descendantText" presStyleLbl="alignAccFollowNode1" presStyleIdx="0" presStyleCnt="2">
        <dgm:presLayoutVars>
          <dgm:bulletEnabled val="1"/>
        </dgm:presLayoutVars>
      </dgm:prSet>
      <dgm:spPr/>
    </dgm:pt>
    <dgm:pt modelId="{B1C51722-EB36-479B-B4F1-FC0E9E1FF47A}" type="pres">
      <dgm:prSet presAssocID="{7A162999-30E0-4265-B78F-EEE0B50EA437}" presName="sp" presStyleCnt="0"/>
      <dgm:spPr/>
    </dgm:pt>
    <dgm:pt modelId="{AB438921-3FA1-4EB3-B344-539FD2F5A2BC}" type="pres">
      <dgm:prSet presAssocID="{588A8E89-8171-46A1-BDBD-FE9957CA2216}" presName="linNode" presStyleCnt="0"/>
      <dgm:spPr/>
    </dgm:pt>
    <dgm:pt modelId="{8C39E61D-0DB8-44BB-8D27-240E9304EC2D}" type="pres">
      <dgm:prSet presAssocID="{588A8E89-8171-46A1-BDBD-FE9957CA221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1FFF9A5-810D-4080-8B10-2A6A8040794E}" type="pres">
      <dgm:prSet presAssocID="{588A8E89-8171-46A1-BDBD-FE9957CA221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E233400-D048-4925-BD87-15E156DC9BBF}" srcId="{B2D33CB4-2CCE-428A-9436-DE7D4FEB8D5F}" destId="{25D90B73-EA88-4F29-9AD5-8C1E34C09660}" srcOrd="0" destOrd="0" parTransId="{5C72EEE4-6A4F-4CD5-9E48-4954A4774B79}" sibTransId="{AFB2E72C-5679-4FBD-9570-3A08BB11262D}"/>
    <dgm:cxn modelId="{B9037510-3692-431F-B97F-E52933A0DB4F}" type="presOf" srcId="{B2D33CB4-2CCE-428A-9436-DE7D4FEB8D5F}" destId="{E3362871-879D-4B48-BA91-6648CAD43DB4}" srcOrd="0" destOrd="0" presId="urn:microsoft.com/office/officeart/2005/8/layout/vList5"/>
    <dgm:cxn modelId="{D9FE5419-513C-40A7-9D81-4DCEABE0F518}" srcId="{B2D33CB4-2CCE-428A-9436-DE7D4FEB8D5F}" destId="{81690346-1562-4C3C-B2C8-2A5381C3BB0F}" srcOrd="1" destOrd="0" parTransId="{93F019F4-F408-4A99-8187-5CD415FA4C4D}" sibTransId="{8B1DBE3F-87BF-4977-A2C3-3C6A4C1C8357}"/>
    <dgm:cxn modelId="{E434A31A-FA71-4DCD-8464-3C64D4846CFC}" type="presOf" srcId="{588A8E89-8171-46A1-BDBD-FE9957CA2216}" destId="{8C39E61D-0DB8-44BB-8D27-240E9304EC2D}" srcOrd="0" destOrd="0" presId="urn:microsoft.com/office/officeart/2005/8/layout/vList5"/>
    <dgm:cxn modelId="{D8B75827-91A3-4CFC-8CE8-904880C96A98}" srcId="{588A8E89-8171-46A1-BDBD-FE9957CA2216}" destId="{19B44886-900B-42B4-8994-180710DA340E}" srcOrd="0" destOrd="0" parTransId="{F507DC09-3574-4824-85AD-9584CFAE921B}" sibTransId="{D9710234-7911-4248-8CE7-89EEB3FF30B2}"/>
    <dgm:cxn modelId="{933F506B-06E6-4162-96DD-9A4B6536AB8B}" srcId="{588A8E89-8171-46A1-BDBD-FE9957CA2216}" destId="{D799847E-CE22-4060-A248-BD2A8491EBD3}" srcOrd="2" destOrd="0" parTransId="{A9A3D99D-6C65-4EBF-90D9-1B24BCA32D08}" sibTransId="{0E5CF167-6F23-4B16-9877-C0B93D72C5EC}"/>
    <dgm:cxn modelId="{0FA80F53-0DE4-438E-9F9B-DD853A471ACE}" type="presOf" srcId="{7FF2ECBC-03FF-4DD2-BCB1-52CA8BED2A9A}" destId="{2D86ADBE-9F63-4C14-B051-2D0ABB01EF08}" srcOrd="0" destOrd="2" presId="urn:microsoft.com/office/officeart/2005/8/layout/vList5"/>
    <dgm:cxn modelId="{8CB1C87A-8C9B-455B-94D4-D4514D2F6F9F}" type="presOf" srcId="{D799847E-CE22-4060-A248-BD2A8491EBD3}" destId="{61FFF9A5-810D-4080-8B10-2A6A8040794E}" srcOrd="0" destOrd="2" presId="urn:microsoft.com/office/officeart/2005/8/layout/vList5"/>
    <dgm:cxn modelId="{BEB1568B-DBE0-47BC-99AE-162AE1281EEF}" type="presOf" srcId="{E72563D5-B6AE-49D0-973B-1CB6FA3D17C0}" destId="{A0CD0E90-D05D-4D38-8852-6B6112C40964}" srcOrd="0" destOrd="0" presId="urn:microsoft.com/office/officeart/2005/8/layout/vList5"/>
    <dgm:cxn modelId="{0F9ECB9B-F2D3-450F-B6DB-135D61E323DF}" srcId="{588A8E89-8171-46A1-BDBD-FE9957CA2216}" destId="{D48F28C1-A6E3-4DF8-8C37-0831BD876E21}" srcOrd="1" destOrd="0" parTransId="{EDC71ADD-C0EA-4752-A932-DACCCFD6C156}" sibTransId="{91B0A52A-B231-4621-9B4B-778B9F6E00A6}"/>
    <dgm:cxn modelId="{F76DA4A1-67A4-4638-A833-4627EF11F2CC}" type="presOf" srcId="{19B44886-900B-42B4-8994-180710DA340E}" destId="{61FFF9A5-810D-4080-8B10-2A6A8040794E}" srcOrd="0" destOrd="0" presId="urn:microsoft.com/office/officeart/2005/8/layout/vList5"/>
    <dgm:cxn modelId="{764F93AB-3DE5-4962-B2D0-427920F1A5F0}" srcId="{E72563D5-B6AE-49D0-973B-1CB6FA3D17C0}" destId="{B2D33CB4-2CCE-428A-9436-DE7D4FEB8D5F}" srcOrd="0" destOrd="0" parTransId="{708501EE-EA0C-4C9A-A011-B155F8A8D533}" sibTransId="{7A162999-30E0-4265-B78F-EEE0B50EA437}"/>
    <dgm:cxn modelId="{DAB59BC5-CEF4-45D9-B6E8-E6CA07BFDB23}" type="presOf" srcId="{81690346-1562-4C3C-B2C8-2A5381C3BB0F}" destId="{2D86ADBE-9F63-4C14-B051-2D0ABB01EF08}" srcOrd="0" destOrd="1" presId="urn:microsoft.com/office/officeart/2005/8/layout/vList5"/>
    <dgm:cxn modelId="{A1B290E1-4955-40CA-8979-5E43E2533BE0}" srcId="{E72563D5-B6AE-49D0-973B-1CB6FA3D17C0}" destId="{588A8E89-8171-46A1-BDBD-FE9957CA2216}" srcOrd="1" destOrd="0" parTransId="{B85F7095-81EC-49A9-AD58-F09B0B636D80}" sibTransId="{E29E8DFF-37DD-453D-AECE-E48C23BC323B}"/>
    <dgm:cxn modelId="{839BC2F4-EE77-4535-A0F9-353EEB90E14E}" type="presOf" srcId="{D48F28C1-A6E3-4DF8-8C37-0831BD876E21}" destId="{61FFF9A5-810D-4080-8B10-2A6A8040794E}" srcOrd="0" destOrd="1" presId="urn:microsoft.com/office/officeart/2005/8/layout/vList5"/>
    <dgm:cxn modelId="{BDFB58FC-44A7-4E41-AEF3-14DD6DE46064}" srcId="{B2D33CB4-2CCE-428A-9436-DE7D4FEB8D5F}" destId="{7FF2ECBC-03FF-4DD2-BCB1-52CA8BED2A9A}" srcOrd="2" destOrd="0" parTransId="{13A99AE2-67FD-424D-A1D4-8410B9855812}" sibTransId="{A9A2DE36-1DC4-488E-9AFE-A22A7ACD843D}"/>
    <dgm:cxn modelId="{F6E140FF-D839-404C-95EA-5572C773FE11}" type="presOf" srcId="{25D90B73-EA88-4F29-9AD5-8C1E34C09660}" destId="{2D86ADBE-9F63-4C14-B051-2D0ABB01EF08}" srcOrd="0" destOrd="0" presId="urn:microsoft.com/office/officeart/2005/8/layout/vList5"/>
    <dgm:cxn modelId="{32E1174D-0B25-4C68-91EB-A3853F322AF6}" type="presParOf" srcId="{A0CD0E90-D05D-4D38-8852-6B6112C40964}" destId="{118A3F16-3DA2-45D7-9FB7-D41F7E93B988}" srcOrd="0" destOrd="0" presId="urn:microsoft.com/office/officeart/2005/8/layout/vList5"/>
    <dgm:cxn modelId="{23B71CBF-C8F9-4E60-9B5B-9535DB7EA21C}" type="presParOf" srcId="{118A3F16-3DA2-45D7-9FB7-D41F7E93B988}" destId="{E3362871-879D-4B48-BA91-6648CAD43DB4}" srcOrd="0" destOrd="0" presId="urn:microsoft.com/office/officeart/2005/8/layout/vList5"/>
    <dgm:cxn modelId="{43FAFAC8-A6AC-4DC3-91BA-7714DFBA0CE1}" type="presParOf" srcId="{118A3F16-3DA2-45D7-9FB7-D41F7E93B988}" destId="{2D86ADBE-9F63-4C14-B051-2D0ABB01EF08}" srcOrd="1" destOrd="0" presId="urn:microsoft.com/office/officeart/2005/8/layout/vList5"/>
    <dgm:cxn modelId="{EFDDFABC-217F-4977-A2CF-1092A6AFBD95}" type="presParOf" srcId="{A0CD0E90-D05D-4D38-8852-6B6112C40964}" destId="{B1C51722-EB36-479B-B4F1-FC0E9E1FF47A}" srcOrd="1" destOrd="0" presId="urn:microsoft.com/office/officeart/2005/8/layout/vList5"/>
    <dgm:cxn modelId="{E6E42687-31A7-459A-959A-E1E4F9BD0CBC}" type="presParOf" srcId="{A0CD0E90-D05D-4D38-8852-6B6112C40964}" destId="{AB438921-3FA1-4EB3-B344-539FD2F5A2BC}" srcOrd="2" destOrd="0" presId="urn:microsoft.com/office/officeart/2005/8/layout/vList5"/>
    <dgm:cxn modelId="{4363C515-D3F8-49AD-B424-FA3BC24D1175}" type="presParOf" srcId="{AB438921-3FA1-4EB3-B344-539FD2F5A2BC}" destId="{8C39E61D-0DB8-44BB-8D27-240E9304EC2D}" srcOrd="0" destOrd="0" presId="urn:microsoft.com/office/officeart/2005/8/layout/vList5"/>
    <dgm:cxn modelId="{A1123FD9-9D59-459C-96DA-D567F2503EB9}" type="presParOf" srcId="{AB438921-3FA1-4EB3-B344-539FD2F5A2BC}" destId="{61FFF9A5-810D-4080-8B10-2A6A804079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3DAD9-AE4D-4522-A3E2-2AFD8EA7D0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E4D89C-43D7-447E-89C8-37BBB926EB3E}">
      <dgm:prSet/>
      <dgm:spPr/>
      <dgm:t>
        <a:bodyPr/>
        <a:lstStyle/>
        <a:p>
          <a:r>
            <a:rPr lang="en-US" dirty="0"/>
            <a:t>Included in Tour Price</a:t>
          </a:r>
        </a:p>
      </dgm:t>
    </dgm:pt>
    <dgm:pt modelId="{71D95513-3B72-49DB-B097-A3FBB51EC1FE}" type="parTrans" cxnId="{A664CCE5-4CB3-4D09-8BA5-9F208DE5463B}">
      <dgm:prSet/>
      <dgm:spPr/>
      <dgm:t>
        <a:bodyPr/>
        <a:lstStyle/>
        <a:p>
          <a:endParaRPr lang="en-US"/>
        </a:p>
      </dgm:t>
    </dgm:pt>
    <dgm:pt modelId="{60943531-68A2-49D4-9B51-B65A2C5E5788}" type="sibTrans" cxnId="{A664CCE5-4CB3-4D09-8BA5-9F208DE5463B}">
      <dgm:prSet/>
      <dgm:spPr/>
      <dgm:t>
        <a:bodyPr/>
        <a:lstStyle/>
        <a:p>
          <a:endParaRPr lang="en-US"/>
        </a:p>
      </dgm:t>
    </dgm:pt>
    <dgm:pt modelId="{8974DA3B-4499-42E1-A9D2-DF2DAD011BC8}">
      <dgm:prSet/>
      <dgm:spPr/>
      <dgm:t>
        <a:bodyPr/>
        <a:lstStyle/>
        <a:p>
          <a:r>
            <a:rPr lang="en-US" dirty="0"/>
            <a:t>Charter bus, Hotel Room, Breakfast, Dinner, Admission to all Tour Events</a:t>
          </a:r>
        </a:p>
      </dgm:t>
    </dgm:pt>
    <dgm:pt modelId="{38674783-F32E-4CB5-8BA7-DB43948E5C72}" type="parTrans" cxnId="{80CB496D-D1B3-45A8-9C7D-C15785C7AB31}">
      <dgm:prSet/>
      <dgm:spPr/>
      <dgm:t>
        <a:bodyPr/>
        <a:lstStyle/>
        <a:p>
          <a:endParaRPr lang="en-US"/>
        </a:p>
      </dgm:t>
    </dgm:pt>
    <dgm:pt modelId="{6306111D-EC94-446C-8CA7-F2FBB09C8A0D}" type="sibTrans" cxnId="{80CB496D-D1B3-45A8-9C7D-C15785C7AB31}">
      <dgm:prSet/>
      <dgm:spPr/>
      <dgm:t>
        <a:bodyPr/>
        <a:lstStyle/>
        <a:p>
          <a:endParaRPr lang="en-US"/>
        </a:p>
      </dgm:t>
    </dgm:pt>
    <dgm:pt modelId="{B8679C2C-19A4-435C-B383-CABB3573FCAF}">
      <dgm:prSet/>
      <dgm:spPr/>
      <dgm:t>
        <a:bodyPr/>
        <a:lstStyle/>
        <a:p>
          <a:r>
            <a:rPr lang="en-US" dirty="0"/>
            <a:t>Not Included </a:t>
          </a:r>
        </a:p>
      </dgm:t>
    </dgm:pt>
    <dgm:pt modelId="{91510FED-96FF-4287-8CF3-D88420A14A88}" type="parTrans" cxnId="{4240FBC7-7573-41E6-83B1-5F1600081E77}">
      <dgm:prSet/>
      <dgm:spPr/>
      <dgm:t>
        <a:bodyPr/>
        <a:lstStyle/>
        <a:p>
          <a:endParaRPr lang="en-US"/>
        </a:p>
      </dgm:t>
    </dgm:pt>
    <dgm:pt modelId="{3259F392-1EC8-4E33-A535-E361D03D90A8}" type="sibTrans" cxnId="{4240FBC7-7573-41E6-83B1-5F1600081E77}">
      <dgm:prSet/>
      <dgm:spPr/>
      <dgm:t>
        <a:bodyPr/>
        <a:lstStyle/>
        <a:p>
          <a:endParaRPr lang="en-US"/>
        </a:p>
      </dgm:t>
    </dgm:pt>
    <dgm:pt modelId="{93B6F181-15D5-4FA2-890F-0C3455891AB6}">
      <dgm:prSet/>
      <dgm:spPr/>
      <dgm:t>
        <a:bodyPr/>
        <a:lstStyle/>
        <a:p>
          <a:r>
            <a:rPr lang="en-US" dirty="0"/>
            <a:t>Transportation to/from bus location, lunch, laundry stops, personal expenses/souvenirs</a:t>
          </a:r>
        </a:p>
      </dgm:t>
    </dgm:pt>
    <dgm:pt modelId="{2F1205B4-D603-4F98-9602-97DBEB8CE5F0}" type="parTrans" cxnId="{BD1824B7-F5BB-4461-9F21-E6BD3A0CDB54}">
      <dgm:prSet/>
      <dgm:spPr/>
      <dgm:t>
        <a:bodyPr/>
        <a:lstStyle/>
        <a:p>
          <a:endParaRPr lang="en-US"/>
        </a:p>
      </dgm:t>
    </dgm:pt>
    <dgm:pt modelId="{B1452647-A6E6-4913-A77F-1F010F1BDBDA}" type="sibTrans" cxnId="{BD1824B7-F5BB-4461-9F21-E6BD3A0CDB54}">
      <dgm:prSet/>
      <dgm:spPr/>
      <dgm:t>
        <a:bodyPr/>
        <a:lstStyle/>
        <a:p>
          <a:endParaRPr lang="en-US"/>
        </a:p>
      </dgm:t>
    </dgm:pt>
    <dgm:pt modelId="{30D80D7C-039B-4B3F-895F-0BBF8433F212}">
      <dgm:prSet/>
      <dgm:spPr/>
      <dgm:t>
        <a:bodyPr/>
        <a:lstStyle/>
        <a:p>
          <a:pPr>
            <a:buNone/>
          </a:pPr>
          <a:endParaRPr lang="en-US" dirty="0"/>
        </a:p>
      </dgm:t>
    </dgm:pt>
    <dgm:pt modelId="{83AD92DF-FD5F-4E34-84DB-240006B357B3}" type="parTrans" cxnId="{AD785199-FB2C-4C48-9F33-AF5E6D9D7B1E}">
      <dgm:prSet/>
      <dgm:spPr/>
      <dgm:t>
        <a:bodyPr/>
        <a:lstStyle/>
        <a:p>
          <a:endParaRPr lang="en-US"/>
        </a:p>
      </dgm:t>
    </dgm:pt>
    <dgm:pt modelId="{C533B132-F6BE-4E30-8892-FF08DD70DD3F}" type="sibTrans" cxnId="{AD785199-FB2C-4C48-9F33-AF5E6D9D7B1E}">
      <dgm:prSet/>
      <dgm:spPr/>
      <dgm:t>
        <a:bodyPr/>
        <a:lstStyle/>
        <a:p>
          <a:endParaRPr lang="en-US"/>
        </a:p>
      </dgm:t>
    </dgm:pt>
    <dgm:pt modelId="{90E82A68-0FE7-44AA-AA67-9577B0420B9E}" type="pres">
      <dgm:prSet presAssocID="{3343DAD9-AE4D-4522-A3E2-2AFD8EA7D0C3}" presName="linear" presStyleCnt="0">
        <dgm:presLayoutVars>
          <dgm:animLvl val="lvl"/>
          <dgm:resizeHandles val="exact"/>
        </dgm:presLayoutVars>
      </dgm:prSet>
      <dgm:spPr/>
    </dgm:pt>
    <dgm:pt modelId="{9D62D6FF-D4BB-450E-BC16-C56EF3AD47D8}" type="pres">
      <dgm:prSet presAssocID="{E5E4D89C-43D7-447E-89C8-37BBB926EB3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14B9349-C620-4C99-A327-7A6E90F3BA2F}" type="pres">
      <dgm:prSet presAssocID="{E5E4D89C-43D7-447E-89C8-37BBB926EB3E}" presName="childText" presStyleLbl="revTx" presStyleIdx="0" presStyleCnt="2">
        <dgm:presLayoutVars>
          <dgm:bulletEnabled val="1"/>
        </dgm:presLayoutVars>
      </dgm:prSet>
      <dgm:spPr/>
    </dgm:pt>
    <dgm:pt modelId="{7F51C3F8-9260-479A-BF82-985CF72BA954}" type="pres">
      <dgm:prSet presAssocID="{B8679C2C-19A4-435C-B383-CABB3573FCA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F1DA930-D33F-4AB1-BE9D-B1E80F2EE4C3}" type="pres">
      <dgm:prSet presAssocID="{B8679C2C-19A4-435C-B383-CABB3573FCA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4745E38-4CC7-4F8F-AC89-1E0544289365}" type="presOf" srcId="{B8679C2C-19A4-435C-B383-CABB3573FCAF}" destId="{7F51C3F8-9260-479A-BF82-985CF72BA954}" srcOrd="0" destOrd="0" presId="urn:microsoft.com/office/officeart/2005/8/layout/vList2"/>
    <dgm:cxn modelId="{2CF6EE5D-7133-4387-9F05-A7DB05A7DA97}" type="presOf" srcId="{93B6F181-15D5-4FA2-890F-0C3455891AB6}" destId="{DF1DA930-D33F-4AB1-BE9D-B1E80F2EE4C3}" srcOrd="0" destOrd="0" presId="urn:microsoft.com/office/officeart/2005/8/layout/vList2"/>
    <dgm:cxn modelId="{8A77D643-1570-45A7-9989-A4CF75F1BD5F}" type="presOf" srcId="{3343DAD9-AE4D-4522-A3E2-2AFD8EA7D0C3}" destId="{90E82A68-0FE7-44AA-AA67-9577B0420B9E}" srcOrd="0" destOrd="0" presId="urn:microsoft.com/office/officeart/2005/8/layout/vList2"/>
    <dgm:cxn modelId="{80CB496D-D1B3-45A8-9C7D-C15785C7AB31}" srcId="{E5E4D89C-43D7-447E-89C8-37BBB926EB3E}" destId="{8974DA3B-4499-42E1-A9D2-DF2DAD011BC8}" srcOrd="0" destOrd="0" parTransId="{38674783-F32E-4CB5-8BA7-DB43948E5C72}" sibTransId="{6306111D-EC94-446C-8CA7-F2FBB09C8A0D}"/>
    <dgm:cxn modelId="{53A94B95-F7F2-44FA-A912-E5DE9E67068E}" type="presOf" srcId="{8974DA3B-4499-42E1-A9D2-DF2DAD011BC8}" destId="{214B9349-C620-4C99-A327-7A6E90F3BA2F}" srcOrd="0" destOrd="0" presId="urn:microsoft.com/office/officeart/2005/8/layout/vList2"/>
    <dgm:cxn modelId="{087F4E95-8F7F-4790-90BF-0C47CC404CA1}" type="presOf" srcId="{30D80D7C-039B-4B3F-895F-0BBF8433F212}" destId="{214B9349-C620-4C99-A327-7A6E90F3BA2F}" srcOrd="0" destOrd="1" presId="urn:microsoft.com/office/officeart/2005/8/layout/vList2"/>
    <dgm:cxn modelId="{AD785199-FB2C-4C48-9F33-AF5E6D9D7B1E}" srcId="{E5E4D89C-43D7-447E-89C8-37BBB926EB3E}" destId="{30D80D7C-039B-4B3F-895F-0BBF8433F212}" srcOrd="1" destOrd="0" parTransId="{83AD92DF-FD5F-4E34-84DB-240006B357B3}" sibTransId="{C533B132-F6BE-4E30-8892-FF08DD70DD3F}"/>
    <dgm:cxn modelId="{F75831B1-889B-400F-B9A7-08FE328C2FCD}" type="presOf" srcId="{E5E4D89C-43D7-447E-89C8-37BBB926EB3E}" destId="{9D62D6FF-D4BB-450E-BC16-C56EF3AD47D8}" srcOrd="0" destOrd="0" presId="urn:microsoft.com/office/officeart/2005/8/layout/vList2"/>
    <dgm:cxn modelId="{BD1824B7-F5BB-4461-9F21-E6BD3A0CDB54}" srcId="{B8679C2C-19A4-435C-B383-CABB3573FCAF}" destId="{93B6F181-15D5-4FA2-890F-0C3455891AB6}" srcOrd="0" destOrd="0" parTransId="{2F1205B4-D603-4F98-9602-97DBEB8CE5F0}" sibTransId="{B1452647-A6E6-4913-A77F-1F010F1BDBDA}"/>
    <dgm:cxn modelId="{4240FBC7-7573-41E6-83B1-5F1600081E77}" srcId="{3343DAD9-AE4D-4522-A3E2-2AFD8EA7D0C3}" destId="{B8679C2C-19A4-435C-B383-CABB3573FCAF}" srcOrd="1" destOrd="0" parTransId="{91510FED-96FF-4287-8CF3-D88420A14A88}" sibTransId="{3259F392-1EC8-4E33-A535-E361D03D90A8}"/>
    <dgm:cxn modelId="{A664CCE5-4CB3-4D09-8BA5-9F208DE5463B}" srcId="{3343DAD9-AE4D-4522-A3E2-2AFD8EA7D0C3}" destId="{E5E4D89C-43D7-447E-89C8-37BBB926EB3E}" srcOrd="0" destOrd="0" parTransId="{71D95513-3B72-49DB-B097-A3FBB51EC1FE}" sibTransId="{60943531-68A2-49D4-9B51-B65A2C5E5788}"/>
    <dgm:cxn modelId="{80136CFD-F0F8-4542-B98B-9E804BC9A939}" type="presParOf" srcId="{90E82A68-0FE7-44AA-AA67-9577B0420B9E}" destId="{9D62D6FF-D4BB-450E-BC16-C56EF3AD47D8}" srcOrd="0" destOrd="0" presId="urn:microsoft.com/office/officeart/2005/8/layout/vList2"/>
    <dgm:cxn modelId="{B567B029-2A46-43D0-82E9-8BFD410029F2}" type="presParOf" srcId="{90E82A68-0FE7-44AA-AA67-9577B0420B9E}" destId="{214B9349-C620-4C99-A327-7A6E90F3BA2F}" srcOrd="1" destOrd="0" presId="urn:microsoft.com/office/officeart/2005/8/layout/vList2"/>
    <dgm:cxn modelId="{1B45120E-BEC8-4230-B91E-4F974F1F4034}" type="presParOf" srcId="{90E82A68-0FE7-44AA-AA67-9577B0420B9E}" destId="{7F51C3F8-9260-479A-BF82-985CF72BA954}" srcOrd="2" destOrd="0" presId="urn:microsoft.com/office/officeart/2005/8/layout/vList2"/>
    <dgm:cxn modelId="{F6DEA130-DEC4-4F5F-B345-7F9BFB9A7D40}" type="presParOf" srcId="{90E82A68-0FE7-44AA-AA67-9577B0420B9E}" destId="{DF1DA930-D33F-4AB1-BE9D-B1E80F2EE4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3ECD39-B7DC-417E-B7D9-F8CBE7E4FA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1A1D34-761F-4493-82AD-610AAD503324}">
      <dgm:prSet custT="1"/>
      <dgm:spPr/>
      <dgm:t>
        <a:bodyPr/>
        <a:lstStyle/>
        <a:p>
          <a:r>
            <a:rPr lang="en-US" sz="1900" dirty="0"/>
            <a:t>3 to 4 Chaperones Per Bus</a:t>
          </a:r>
          <a:r>
            <a:rPr lang="en-US" sz="1400" i="1" dirty="0"/>
            <a:t> (1:15 ratio)</a:t>
          </a:r>
          <a:endParaRPr lang="en-US" sz="1900" i="1" dirty="0"/>
        </a:p>
      </dgm:t>
    </dgm:pt>
    <dgm:pt modelId="{730C4B82-FDB1-4BF5-820E-35BF845ECF16}" type="parTrans" cxnId="{925BFE15-0F40-488D-9E1E-242D2E5D3BE0}">
      <dgm:prSet/>
      <dgm:spPr/>
      <dgm:t>
        <a:bodyPr/>
        <a:lstStyle/>
        <a:p>
          <a:endParaRPr lang="en-US"/>
        </a:p>
      </dgm:t>
    </dgm:pt>
    <dgm:pt modelId="{29392EEC-CB9F-4830-BCAB-441712201840}" type="sibTrans" cxnId="{925BFE15-0F40-488D-9E1E-242D2E5D3BE0}">
      <dgm:prSet/>
      <dgm:spPr/>
      <dgm:t>
        <a:bodyPr/>
        <a:lstStyle/>
        <a:p>
          <a:endParaRPr lang="en-US"/>
        </a:p>
      </dgm:t>
    </dgm:pt>
    <dgm:pt modelId="{1885735C-FB8D-4B3F-B680-4E809AA7B52F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/>
            <a:t>Volunteer Service (prefer Rotarians)</a:t>
          </a:r>
        </a:p>
        <a:p>
          <a:pPr>
            <a:spcAft>
              <a:spcPts val="0"/>
            </a:spcAft>
          </a:pPr>
          <a:r>
            <a:rPr lang="en-US" sz="1600" b="0" i="1" dirty="0"/>
            <a:t>(all chaperones vetted as Rotarian Youth Volunteer)</a:t>
          </a:r>
          <a:endParaRPr lang="en-US" sz="1800" b="0" i="1" dirty="0"/>
        </a:p>
      </dgm:t>
    </dgm:pt>
    <dgm:pt modelId="{FE2A3ACE-DDBA-4F91-901B-5B2450A473C7}" type="parTrans" cxnId="{D8FF7197-23CB-4E53-A8D0-392E19722154}">
      <dgm:prSet/>
      <dgm:spPr/>
      <dgm:t>
        <a:bodyPr/>
        <a:lstStyle/>
        <a:p>
          <a:endParaRPr lang="en-US"/>
        </a:p>
      </dgm:t>
    </dgm:pt>
    <dgm:pt modelId="{EA44E315-287F-4556-BBA4-3DED4F4CEA6D}" type="sibTrans" cxnId="{D8FF7197-23CB-4E53-A8D0-392E19722154}">
      <dgm:prSet/>
      <dgm:spPr/>
      <dgm:t>
        <a:bodyPr/>
        <a:lstStyle/>
        <a:p>
          <a:endParaRPr lang="en-US"/>
        </a:p>
      </dgm:t>
    </dgm:pt>
    <dgm:pt modelId="{588D8B38-24DC-4EC9-9A4D-B5D0C45D678E}">
      <dgm:prSet/>
      <dgm:spPr/>
      <dgm:t>
        <a:bodyPr/>
        <a:lstStyle/>
        <a:p>
          <a:r>
            <a:rPr lang="en-US" dirty="0"/>
            <a:t>Provided: Transportation to/from Bus, Hotels, Breakfast, Dinner, Attractions</a:t>
          </a:r>
        </a:p>
      </dgm:t>
    </dgm:pt>
    <dgm:pt modelId="{D2281F4C-8FEB-4881-B5AE-D9C9AAE1827B}" type="parTrans" cxnId="{219B6943-F5AD-4369-B2C8-6827C51E0D62}">
      <dgm:prSet/>
      <dgm:spPr/>
      <dgm:t>
        <a:bodyPr/>
        <a:lstStyle/>
        <a:p>
          <a:endParaRPr lang="en-US"/>
        </a:p>
      </dgm:t>
    </dgm:pt>
    <dgm:pt modelId="{353EEF70-B56A-450A-9A90-112E3CBA51C8}" type="sibTrans" cxnId="{219B6943-F5AD-4369-B2C8-6827C51E0D62}">
      <dgm:prSet/>
      <dgm:spPr/>
      <dgm:t>
        <a:bodyPr/>
        <a:lstStyle/>
        <a:p>
          <a:endParaRPr lang="en-US"/>
        </a:p>
      </dgm:t>
    </dgm:pt>
    <dgm:pt modelId="{F8C4A909-0A15-4EEA-BA04-D637A23C35B7}">
      <dgm:prSet/>
      <dgm:spPr/>
      <dgm:t>
        <a:bodyPr/>
        <a:lstStyle/>
        <a:p>
          <a:r>
            <a:rPr lang="en-US" dirty="0"/>
            <a:t>Requesting Commitment for full 28 days</a:t>
          </a:r>
        </a:p>
      </dgm:t>
    </dgm:pt>
    <dgm:pt modelId="{863D20BF-DFC1-4EC2-A895-072DEF17AC1A}" type="parTrans" cxnId="{16F156D0-0173-4359-9C6E-8C5B23F1538C}">
      <dgm:prSet/>
      <dgm:spPr/>
      <dgm:t>
        <a:bodyPr/>
        <a:lstStyle/>
        <a:p>
          <a:endParaRPr lang="en-US"/>
        </a:p>
      </dgm:t>
    </dgm:pt>
    <dgm:pt modelId="{6D9933A2-32F4-47E1-A5AE-24D48F1336DA}" type="sibTrans" cxnId="{16F156D0-0173-4359-9C6E-8C5B23F1538C}">
      <dgm:prSet/>
      <dgm:spPr/>
      <dgm:t>
        <a:bodyPr/>
        <a:lstStyle/>
        <a:p>
          <a:endParaRPr lang="en-US"/>
        </a:p>
      </dgm:t>
    </dgm:pt>
    <dgm:pt modelId="{A8A8C5E3-8FA9-41A2-B75D-3BF1043CDAE8}">
      <dgm:prSet/>
      <dgm:spPr/>
      <dgm:t>
        <a:bodyPr/>
        <a:lstStyle/>
        <a:p>
          <a:r>
            <a:rPr lang="en-US" dirty="0"/>
            <a:t>Interested</a:t>
          </a:r>
          <a:r>
            <a:rPr lang="en-US"/>
            <a:t>?  </a:t>
          </a:r>
        </a:p>
        <a:p>
          <a:r>
            <a:rPr lang="en-US"/>
            <a:t>Please </a:t>
          </a:r>
          <a:r>
            <a:rPr lang="en-US" dirty="0"/>
            <a:t>email director@usatours.us</a:t>
          </a:r>
        </a:p>
      </dgm:t>
    </dgm:pt>
    <dgm:pt modelId="{6E100032-94BC-47E7-B960-1E2C3F2E72D7}" type="parTrans" cxnId="{4A5D8892-0489-485D-874E-97A8A8C80F33}">
      <dgm:prSet/>
      <dgm:spPr/>
      <dgm:t>
        <a:bodyPr/>
        <a:lstStyle/>
        <a:p>
          <a:endParaRPr lang="en-US"/>
        </a:p>
      </dgm:t>
    </dgm:pt>
    <dgm:pt modelId="{16009551-85EF-41B5-B8BF-651D868F88C6}" type="sibTrans" cxnId="{4A5D8892-0489-485D-874E-97A8A8C80F33}">
      <dgm:prSet/>
      <dgm:spPr/>
      <dgm:t>
        <a:bodyPr/>
        <a:lstStyle/>
        <a:p>
          <a:endParaRPr lang="en-US"/>
        </a:p>
      </dgm:t>
    </dgm:pt>
    <dgm:pt modelId="{2B8DBCE3-E8CF-488C-96E0-EC41A60BE677}" type="pres">
      <dgm:prSet presAssocID="{5A3ECD39-B7DC-417E-B7D9-F8CBE7E4FA47}" presName="root" presStyleCnt="0">
        <dgm:presLayoutVars>
          <dgm:dir/>
          <dgm:resizeHandles val="exact"/>
        </dgm:presLayoutVars>
      </dgm:prSet>
      <dgm:spPr/>
    </dgm:pt>
    <dgm:pt modelId="{912075C1-55CD-4F3B-9004-6C3FDEB02839}" type="pres">
      <dgm:prSet presAssocID="{F11A1D34-761F-4493-82AD-610AAD503324}" presName="compNode" presStyleCnt="0"/>
      <dgm:spPr/>
    </dgm:pt>
    <dgm:pt modelId="{61E4D15E-B99F-4542-9B85-4E69CF76466B}" type="pres">
      <dgm:prSet presAssocID="{F11A1D34-761F-4493-82AD-610AAD503324}" presName="bgRect" presStyleLbl="bgShp" presStyleIdx="0" presStyleCnt="5"/>
      <dgm:spPr/>
    </dgm:pt>
    <dgm:pt modelId="{D0F56F54-D487-4CE6-9468-19EE07BC50EA}" type="pres">
      <dgm:prSet presAssocID="{F11A1D34-761F-4493-82AD-610AAD50332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A308F3E7-C990-465E-9D17-519B9D50980C}" type="pres">
      <dgm:prSet presAssocID="{F11A1D34-761F-4493-82AD-610AAD503324}" presName="spaceRect" presStyleCnt="0"/>
      <dgm:spPr/>
    </dgm:pt>
    <dgm:pt modelId="{0D8A82FC-14E6-4D60-A761-59BC0204FF29}" type="pres">
      <dgm:prSet presAssocID="{F11A1D34-761F-4493-82AD-610AAD503324}" presName="parTx" presStyleLbl="revTx" presStyleIdx="0" presStyleCnt="5">
        <dgm:presLayoutVars>
          <dgm:chMax val="0"/>
          <dgm:chPref val="0"/>
        </dgm:presLayoutVars>
      </dgm:prSet>
      <dgm:spPr/>
    </dgm:pt>
    <dgm:pt modelId="{EB1ECAF4-156E-42DC-ADD6-1F479279D627}" type="pres">
      <dgm:prSet presAssocID="{29392EEC-CB9F-4830-BCAB-441712201840}" presName="sibTrans" presStyleCnt="0"/>
      <dgm:spPr/>
    </dgm:pt>
    <dgm:pt modelId="{78FDBC3E-A24B-4BF6-809A-34FC1D99F6F1}" type="pres">
      <dgm:prSet presAssocID="{1885735C-FB8D-4B3F-B680-4E809AA7B52F}" presName="compNode" presStyleCnt="0"/>
      <dgm:spPr/>
    </dgm:pt>
    <dgm:pt modelId="{8EEEDB4F-1345-4BDB-81A6-825DC51526C4}" type="pres">
      <dgm:prSet presAssocID="{1885735C-FB8D-4B3F-B680-4E809AA7B52F}" presName="bgRect" presStyleLbl="bgShp" presStyleIdx="1" presStyleCnt="5"/>
      <dgm:spPr/>
    </dgm:pt>
    <dgm:pt modelId="{B5CDAA42-3D86-4925-BAAA-6CB383939296}" type="pres">
      <dgm:prSet presAssocID="{1885735C-FB8D-4B3F-B680-4E809AA7B52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878A63A-4828-4921-944F-FC4501E2A481}" type="pres">
      <dgm:prSet presAssocID="{1885735C-FB8D-4B3F-B680-4E809AA7B52F}" presName="spaceRect" presStyleCnt="0"/>
      <dgm:spPr/>
    </dgm:pt>
    <dgm:pt modelId="{8A65291D-84F3-4FFA-BD54-00BAF5F891B8}" type="pres">
      <dgm:prSet presAssocID="{1885735C-FB8D-4B3F-B680-4E809AA7B52F}" presName="parTx" presStyleLbl="revTx" presStyleIdx="1" presStyleCnt="5">
        <dgm:presLayoutVars>
          <dgm:chMax val="0"/>
          <dgm:chPref val="0"/>
        </dgm:presLayoutVars>
      </dgm:prSet>
      <dgm:spPr/>
    </dgm:pt>
    <dgm:pt modelId="{18928EED-DBBE-4549-8659-3FD1EC8E35D1}" type="pres">
      <dgm:prSet presAssocID="{EA44E315-287F-4556-BBA4-3DED4F4CEA6D}" presName="sibTrans" presStyleCnt="0"/>
      <dgm:spPr/>
    </dgm:pt>
    <dgm:pt modelId="{66392963-F503-417D-9C49-21028B5BA6A3}" type="pres">
      <dgm:prSet presAssocID="{588D8B38-24DC-4EC9-9A4D-B5D0C45D678E}" presName="compNode" presStyleCnt="0"/>
      <dgm:spPr/>
    </dgm:pt>
    <dgm:pt modelId="{8EDA9ECF-630C-472A-9EC8-DC30CD3B4965}" type="pres">
      <dgm:prSet presAssocID="{588D8B38-24DC-4EC9-9A4D-B5D0C45D678E}" presName="bgRect" presStyleLbl="bgShp" presStyleIdx="2" presStyleCnt="5"/>
      <dgm:spPr/>
    </dgm:pt>
    <dgm:pt modelId="{242B9CDB-EA80-4E42-8A0E-A01DFE64F0C3}" type="pres">
      <dgm:prSet presAssocID="{588D8B38-24DC-4EC9-9A4D-B5D0C45D678E}" presName="iconRect" presStyleLbl="node1" presStyleIdx="2" presStyleCnt="5" custLinFactY="200000" custLinFactNeighborX="2504" custLinFactNeighborY="26461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F24A960-0F56-4DA6-A5D0-76EAD9A8A1D1}" type="pres">
      <dgm:prSet presAssocID="{588D8B38-24DC-4EC9-9A4D-B5D0C45D678E}" presName="spaceRect" presStyleCnt="0"/>
      <dgm:spPr/>
    </dgm:pt>
    <dgm:pt modelId="{436344CD-3CFA-41E8-8F4A-D1D8B255D005}" type="pres">
      <dgm:prSet presAssocID="{588D8B38-24DC-4EC9-9A4D-B5D0C45D678E}" presName="parTx" presStyleLbl="revTx" presStyleIdx="2" presStyleCnt="5">
        <dgm:presLayoutVars>
          <dgm:chMax val="0"/>
          <dgm:chPref val="0"/>
        </dgm:presLayoutVars>
      </dgm:prSet>
      <dgm:spPr/>
    </dgm:pt>
    <dgm:pt modelId="{8528722A-53D0-4DA7-B7B6-11702EF46AEF}" type="pres">
      <dgm:prSet presAssocID="{353EEF70-B56A-450A-9A90-112E3CBA51C8}" presName="sibTrans" presStyleCnt="0"/>
      <dgm:spPr/>
    </dgm:pt>
    <dgm:pt modelId="{9B9A2593-64DA-4D3A-8F43-88196132CD51}" type="pres">
      <dgm:prSet presAssocID="{F8C4A909-0A15-4EEA-BA04-D637A23C35B7}" presName="compNode" presStyleCnt="0"/>
      <dgm:spPr/>
    </dgm:pt>
    <dgm:pt modelId="{8871EDB7-6856-41FA-B3C4-FAC0346A42A8}" type="pres">
      <dgm:prSet presAssocID="{F8C4A909-0A15-4EEA-BA04-D637A23C35B7}" presName="bgRect" presStyleLbl="bgShp" presStyleIdx="3" presStyleCnt="5"/>
      <dgm:spPr/>
    </dgm:pt>
    <dgm:pt modelId="{E6A36A7F-B840-4080-8AAA-70EA97237D3C}" type="pres">
      <dgm:prSet presAssocID="{F8C4A909-0A15-4EEA-BA04-D637A23C35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59AD6B65-B6FE-4D81-899A-EF7101E53CA0}" type="pres">
      <dgm:prSet presAssocID="{F8C4A909-0A15-4EEA-BA04-D637A23C35B7}" presName="spaceRect" presStyleCnt="0"/>
      <dgm:spPr/>
    </dgm:pt>
    <dgm:pt modelId="{10924262-F6AC-475D-92EC-8D4B32EBD49B}" type="pres">
      <dgm:prSet presAssocID="{F8C4A909-0A15-4EEA-BA04-D637A23C35B7}" presName="parTx" presStyleLbl="revTx" presStyleIdx="3" presStyleCnt="5">
        <dgm:presLayoutVars>
          <dgm:chMax val="0"/>
          <dgm:chPref val="0"/>
        </dgm:presLayoutVars>
      </dgm:prSet>
      <dgm:spPr/>
    </dgm:pt>
    <dgm:pt modelId="{A235C646-A35A-47F4-9EBB-B419FCC235CC}" type="pres">
      <dgm:prSet presAssocID="{6D9933A2-32F4-47E1-A5AE-24D48F1336DA}" presName="sibTrans" presStyleCnt="0"/>
      <dgm:spPr/>
    </dgm:pt>
    <dgm:pt modelId="{34D8CD6A-1962-44AA-85D4-8A1FC63C4BD1}" type="pres">
      <dgm:prSet presAssocID="{A8A8C5E3-8FA9-41A2-B75D-3BF1043CDAE8}" presName="compNode" presStyleCnt="0"/>
      <dgm:spPr/>
    </dgm:pt>
    <dgm:pt modelId="{CCD920AF-4291-4AEB-BBB6-9FA11A9FC016}" type="pres">
      <dgm:prSet presAssocID="{A8A8C5E3-8FA9-41A2-B75D-3BF1043CDAE8}" presName="bgRect" presStyleLbl="bgShp" presStyleIdx="4" presStyleCnt="5"/>
      <dgm:spPr/>
    </dgm:pt>
    <dgm:pt modelId="{8C6AD6B1-452E-4F6F-8EC0-2AB922E6B044}" type="pres">
      <dgm:prSet presAssocID="{A8A8C5E3-8FA9-41A2-B75D-3BF1043CDAE8}" presName="iconRect" presStyleLbl="node1" presStyleIdx="4" presStyleCnt="5" custLinFactY="-200000" custLinFactNeighborX="3575" custLinFactNeighborY="-25454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iter"/>
        </a:ext>
      </dgm:extLst>
    </dgm:pt>
    <dgm:pt modelId="{FA5B8ADD-813B-4C48-A6A0-5B6B25A18128}" type="pres">
      <dgm:prSet presAssocID="{A8A8C5E3-8FA9-41A2-B75D-3BF1043CDAE8}" presName="spaceRect" presStyleCnt="0"/>
      <dgm:spPr/>
    </dgm:pt>
    <dgm:pt modelId="{9BDBC49A-7B90-4F8E-96FF-B2BD64246B7C}" type="pres">
      <dgm:prSet presAssocID="{A8A8C5E3-8FA9-41A2-B75D-3BF1043CDA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9A67F09-AB77-4F4D-AA2A-6E0A1A3C859B}" type="presOf" srcId="{F8C4A909-0A15-4EEA-BA04-D637A23C35B7}" destId="{10924262-F6AC-475D-92EC-8D4B32EBD49B}" srcOrd="0" destOrd="0" presId="urn:microsoft.com/office/officeart/2018/2/layout/IconVerticalSolidList"/>
    <dgm:cxn modelId="{925BFE15-0F40-488D-9E1E-242D2E5D3BE0}" srcId="{5A3ECD39-B7DC-417E-B7D9-F8CBE7E4FA47}" destId="{F11A1D34-761F-4493-82AD-610AAD503324}" srcOrd="0" destOrd="0" parTransId="{730C4B82-FDB1-4BF5-820E-35BF845ECF16}" sibTransId="{29392EEC-CB9F-4830-BCAB-441712201840}"/>
    <dgm:cxn modelId="{219B6943-F5AD-4369-B2C8-6827C51E0D62}" srcId="{5A3ECD39-B7DC-417E-B7D9-F8CBE7E4FA47}" destId="{588D8B38-24DC-4EC9-9A4D-B5D0C45D678E}" srcOrd="2" destOrd="0" parTransId="{D2281F4C-8FEB-4881-B5AE-D9C9AAE1827B}" sibTransId="{353EEF70-B56A-450A-9A90-112E3CBA51C8}"/>
    <dgm:cxn modelId="{80B7A167-0179-4A77-AE29-B170DAABB5C0}" type="presOf" srcId="{1885735C-FB8D-4B3F-B680-4E809AA7B52F}" destId="{8A65291D-84F3-4FFA-BD54-00BAF5F891B8}" srcOrd="0" destOrd="0" presId="urn:microsoft.com/office/officeart/2018/2/layout/IconVerticalSolidList"/>
    <dgm:cxn modelId="{206D5E90-14E6-462D-B335-A6C4EAA1B351}" type="presOf" srcId="{F11A1D34-761F-4493-82AD-610AAD503324}" destId="{0D8A82FC-14E6-4D60-A761-59BC0204FF29}" srcOrd="0" destOrd="0" presId="urn:microsoft.com/office/officeart/2018/2/layout/IconVerticalSolidList"/>
    <dgm:cxn modelId="{4A5D8892-0489-485D-874E-97A8A8C80F33}" srcId="{5A3ECD39-B7DC-417E-B7D9-F8CBE7E4FA47}" destId="{A8A8C5E3-8FA9-41A2-B75D-3BF1043CDAE8}" srcOrd="4" destOrd="0" parTransId="{6E100032-94BC-47E7-B960-1E2C3F2E72D7}" sibTransId="{16009551-85EF-41B5-B8BF-651D868F88C6}"/>
    <dgm:cxn modelId="{D8FF7197-23CB-4E53-A8D0-392E19722154}" srcId="{5A3ECD39-B7DC-417E-B7D9-F8CBE7E4FA47}" destId="{1885735C-FB8D-4B3F-B680-4E809AA7B52F}" srcOrd="1" destOrd="0" parTransId="{FE2A3ACE-DDBA-4F91-901B-5B2450A473C7}" sibTransId="{EA44E315-287F-4556-BBA4-3DED4F4CEA6D}"/>
    <dgm:cxn modelId="{3BD46D9A-EEAE-4539-BF13-149157EC9593}" type="presOf" srcId="{5A3ECD39-B7DC-417E-B7D9-F8CBE7E4FA47}" destId="{2B8DBCE3-E8CF-488C-96E0-EC41A60BE677}" srcOrd="0" destOrd="0" presId="urn:microsoft.com/office/officeart/2018/2/layout/IconVerticalSolidList"/>
    <dgm:cxn modelId="{326BFDB1-E993-49A7-AE8F-C52E92B93B95}" type="presOf" srcId="{A8A8C5E3-8FA9-41A2-B75D-3BF1043CDAE8}" destId="{9BDBC49A-7B90-4F8E-96FF-B2BD64246B7C}" srcOrd="0" destOrd="0" presId="urn:microsoft.com/office/officeart/2018/2/layout/IconVerticalSolidList"/>
    <dgm:cxn modelId="{72D022C0-1811-489A-AF69-4191FA17E636}" type="presOf" srcId="{588D8B38-24DC-4EC9-9A4D-B5D0C45D678E}" destId="{436344CD-3CFA-41E8-8F4A-D1D8B255D005}" srcOrd="0" destOrd="0" presId="urn:microsoft.com/office/officeart/2018/2/layout/IconVerticalSolidList"/>
    <dgm:cxn modelId="{16F156D0-0173-4359-9C6E-8C5B23F1538C}" srcId="{5A3ECD39-B7DC-417E-B7D9-F8CBE7E4FA47}" destId="{F8C4A909-0A15-4EEA-BA04-D637A23C35B7}" srcOrd="3" destOrd="0" parTransId="{863D20BF-DFC1-4EC2-A895-072DEF17AC1A}" sibTransId="{6D9933A2-32F4-47E1-A5AE-24D48F1336DA}"/>
    <dgm:cxn modelId="{1C42B99A-100D-47C9-9FD5-48B0F2AAE8EF}" type="presParOf" srcId="{2B8DBCE3-E8CF-488C-96E0-EC41A60BE677}" destId="{912075C1-55CD-4F3B-9004-6C3FDEB02839}" srcOrd="0" destOrd="0" presId="urn:microsoft.com/office/officeart/2018/2/layout/IconVerticalSolidList"/>
    <dgm:cxn modelId="{5DB073E9-CD5A-4D80-AAE1-A6643CA77B4E}" type="presParOf" srcId="{912075C1-55CD-4F3B-9004-6C3FDEB02839}" destId="{61E4D15E-B99F-4542-9B85-4E69CF76466B}" srcOrd="0" destOrd="0" presId="urn:microsoft.com/office/officeart/2018/2/layout/IconVerticalSolidList"/>
    <dgm:cxn modelId="{763CB949-9025-4A55-829B-9657757DCE00}" type="presParOf" srcId="{912075C1-55CD-4F3B-9004-6C3FDEB02839}" destId="{D0F56F54-D487-4CE6-9468-19EE07BC50EA}" srcOrd="1" destOrd="0" presId="urn:microsoft.com/office/officeart/2018/2/layout/IconVerticalSolidList"/>
    <dgm:cxn modelId="{BB6CB196-DE6E-45EC-8C80-8A585D358A9A}" type="presParOf" srcId="{912075C1-55CD-4F3B-9004-6C3FDEB02839}" destId="{A308F3E7-C990-465E-9D17-519B9D50980C}" srcOrd="2" destOrd="0" presId="urn:microsoft.com/office/officeart/2018/2/layout/IconVerticalSolidList"/>
    <dgm:cxn modelId="{0C422BF1-2700-47D6-B84A-0CDADBFDE71C}" type="presParOf" srcId="{912075C1-55CD-4F3B-9004-6C3FDEB02839}" destId="{0D8A82FC-14E6-4D60-A761-59BC0204FF29}" srcOrd="3" destOrd="0" presId="urn:microsoft.com/office/officeart/2018/2/layout/IconVerticalSolidList"/>
    <dgm:cxn modelId="{74933704-7B47-4B0F-8ED6-789204D356BF}" type="presParOf" srcId="{2B8DBCE3-E8CF-488C-96E0-EC41A60BE677}" destId="{EB1ECAF4-156E-42DC-ADD6-1F479279D627}" srcOrd="1" destOrd="0" presId="urn:microsoft.com/office/officeart/2018/2/layout/IconVerticalSolidList"/>
    <dgm:cxn modelId="{F0BF2C61-0AC0-4FDA-98F9-76AA7D07737E}" type="presParOf" srcId="{2B8DBCE3-E8CF-488C-96E0-EC41A60BE677}" destId="{78FDBC3E-A24B-4BF6-809A-34FC1D99F6F1}" srcOrd="2" destOrd="0" presId="urn:microsoft.com/office/officeart/2018/2/layout/IconVerticalSolidList"/>
    <dgm:cxn modelId="{2CA31BD4-F438-4216-882A-81B14C2903BA}" type="presParOf" srcId="{78FDBC3E-A24B-4BF6-809A-34FC1D99F6F1}" destId="{8EEEDB4F-1345-4BDB-81A6-825DC51526C4}" srcOrd="0" destOrd="0" presId="urn:microsoft.com/office/officeart/2018/2/layout/IconVerticalSolidList"/>
    <dgm:cxn modelId="{EACDD025-AA62-4A1A-A616-0C7306F5796B}" type="presParOf" srcId="{78FDBC3E-A24B-4BF6-809A-34FC1D99F6F1}" destId="{B5CDAA42-3D86-4925-BAAA-6CB383939296}" srcOrd="1" destOrd="0" presId="urn:microsoft.com/office/officeart/2018/2/layout/IconVerticalSolidList"/>
    <dgm:cxn modelId="{7D3CC1D8-2CD4-4FBB-B6A2-F50B5BA8F79D}" type="presParOf" srcId="{78FDBC3E-A24B-4BF6-809A-34FC1D99F6F1}" destId="{E878A63A-4828-4921-944F-FC4501E2A481}" srcOrd="2" destOrd="0" presId="urn:microsoft.com/office/officeart/2018/2/layout/IconVerticalSolidList"/>
    <dgm:cxn modelId="{8F8511CA-114D-4C53-8263-4A241FE7D554}" type="presParOf" srcId="{78FDBC3E-A24B-4BF6-809A-34FC1D99F6F1}" destId="{8A65291D-84F3-4FFA-BD54-00BAF5F891B8}" srcOrd="3" destOrd="0" presId="urn:microsoft.com/office/officeart/2018/2/layout/IconVerticalSolidList"/>
    <dgm:cxn modelId="{4C87E0CC-733E-45E1-A154-A7A800E0222A}" type="presParOf" srcId="{2B8DBCE3-E8CF-488C-96E0-EC41A60BE677}" destId="{18928EED-DBBE-4549-8659-3FD1EC8E35D1}" srcOrd="3" destOrd="0" presId="urn:microsoft.com/office/officeart/2018/2/layout/IconVerticalSolidList"/>
    <dgm:cxn modelId="{FF42693D-62A2-486E-AE72-A47CC8BCA586}" type="presParOf" srcId="{2B8DBCE3-E8CF-488C-96E0-EC41A60BE677}" destId="{66392963-F503-417D-9C49-21028B5BA6A3}" srcOrd="4" destOrd="0" presId="urn:microsoft.com/office/officeart/2018/2/layout/IconVerticalSolidList"/>
    <dgm:cxn modelId="{466DE975-BC38-441F-8323-35A2B97FF347}" type="presParOf" srcId="{66392963-F503-417D-9C49-21028B5BA6A3}" destId="{8EDA9ECF-630C-472A-9EC8-DC30CD3B4965}" srcOrd="0" destOrd="0" presId="urn:microsoft.com/office/officeart/2018/2/layout/IconVerticalSolidList"/>
    <dgm:cxn modelId="{6A44088B-3185-42CF-8240-F987A2BDDA43}" type="presParOf" srcId="{66392963-F503-417D-9C49-21028B5BA6A3}" destId="{242B9CDB-EA80-4E42-8A0E-A01DFE64F0C3}" srcOrd="1" destOrd="0" presId="urn:microsoft.com/office/officeart/2018/2/layout/IconVerticalSolidList"/>
    <dgm:cxn modelId="{8756365A-3171-43F3-AC31-DE36A664E635}" type="presParOf" srcId="{66392963-F503-417D-9C49-21028B5BA6A3}" destId="{3F24A960-0F56-4DA6-A5D0-76EAD9A8A1D1}" srcOrd="2" destOrd="0" presId="urn:microsoft.com/office/officeart/2018/2/layout/IconVerticalSolidList"/>
    <dgm:cxn modelId="{037369EC-8575-4F5F-A672-7040020A4516}" type="presParOf" srcId="{66392963-F503-417D-9C49-21028B5BA6A3}" destId="{436344CD-3CFA-41E8-8F4A-D1D8B255D005}" srcOrd="3" destOrd="0" presId="urn:microsoft.com/office/officeart/2018/2/layout/IconVerticalSolidList"/>
    <dgm:cxn modelId="{6D9457B0-B019-4B6F-94AE-9721083A8A66}" type="presParOf" srcId="{2B8DBCE3-E8CF-488C-96E0-EC41A60BE677}" destId="{8528722A-53D0-4DA7-B7B6-11702EF46AEF}" srcOrd="5" destOrd="0" presId="urn:microsoft.com/office/officeart/2018/2/layout/IconVerticalSolidList"/>
    <dgm:cxn modelId="{E4AC9E64-0227-4FA8-A993-10329A891831}" type="presParOf" srcId="{2B8DBCE3-E8CF-488C-96E0-EC41A60BE677}" destId="{9B9A2593-64DA-4D3A-8F43-88196132CD51}" srcOrd="6" destOrd="0" presId="urn:microsoft.com/office/officeart/2018/2/layout/IconVerticalSolidList"/>
    <dgm:cxn modelId="{E4F2EBCF-AF6E-4582-BEF0-742FA5838DC1}" type="presParOf" srcId="{9B9A2593-64DA-4D3A-8F43-88196132CD51}" destId="{8871EDB7-6856-41FA-B3C4-FAC0346A42A8}" srcOrd="0" destOrd="0" presId="urn:microsoft.com/office/officeart/2018/2/layout/IconVerticalSolidList"/>
    <dgm:cxn modelId="{6C1EE0B8-22D9-4343-B8C4-3560797ADAE9}" type="presParOf" srcId="{9B9A2593-64DA-4D3A-8F43-88196132CD51}" destId="{E6A36A7F-B840-4080-8AAA-70EA97237D3C}" srcOrd="1" destOrd="0" presId="urn:microsoft.com/office/officeart/2018/2/layout/IconVerticalSolidList"/>
    <dgm:cxn modelId="{038AF3B8-61C8-4F76-B98B-2B0FDA7D2377}" type="presParOf" srcId="{9B9A2593-64DA-4D3A-8F43-88196132CD51}" destId="{59AD6B65-B6FE-4D81-899A-EF7101E53CA0}" srcOrd="2" destOrd="0" presId="urn:microsoft.com/office/officeart/2018/2/layout/IconVerticalSolidList"/>
    <dgm:cxn modelId="{4DBF7A53-0849-4ADF-B74D-0A3BA90FBC8D}" type="presParOf" srcId="{9B9A2593-64DA-4D3A-8F43-88196132CD51}" destId="{10924262-F6AC-475D-92EC-8D4B32EBD49B}" srcOrd="3" destOrd="0" presId="urn:microsoft.com/office/officeart/2018/2/layout/IconVerticalSolidList"/>
    <dgm:cxn modelId="{54290E6A-73AD-4B0F-A9E0-195ED8C7886E}" type="presParOf" srcId="{2B8DBCE3-E8CF-488C-96E0-EC41A60BE677}" destId="{A235C646-A35A-47F4-9EBB-B419FCC235CC}" srcOrd="7" destOrd="0" presId="urn:microsoft.com/office/officeart/2018/2/layout/IconVerticalSolidList"/>
    <dgm:cxn modelId="{F2125563-6C47-4BD8-BE09-A255AE664AA3}" type="presParOf" srcId="{2B8DBCE3-E8CF-488C-96E0-EC41A60BE677}" destId="{34D8CD6A-1962-44AA-85D4-8A1FC63C4BD1}" srcOrd="8" destOrd="0" presId="urn:microsoft.com/office/officeart/2018/2/layout/IconVerticalSolidList"/>
    <dgm:cxn modelId="{46D4BF56-3977-429C-B7DA-D0CA0CAC4FA6}" type="presParOf" srcId="{34D8CD6A-1962-44AA-85D4-8A1FC63C4BD1}" destId="{CCD920AF-4291-4AEB-BBB6-9FA11A9FC016}" srcOrd="0" destOrd="0" presId="urn:microsoft.com/office/officeart/2018/2/layout/IconVerticalSolidList"/>
    <dgm:cxn modelId="{322975BE-6838-4441-841D-7AAC3E84F07F}" type="presParOf" srcId="{34D8CD6A-1962-44AA-85D4-8A1FC63C4BD1}" destId="{8C6AD6B1-452E-4F6F-8EC0-2AB922E6B044}" srcOrd="1" destOrd="0" presId="urn:microsoft.com/office/officeart/2018/2/layout/IconVerticalSolidList"/>
    <dgm:cxn modelId="{BC67FE3F-A889-4FA9-A829-14B18058BD42}" type="presParOf" srcId="{34D8CD6A-1962-44AA-85D4-8A1FC63C4BD1}" destId="{FA5B8ADD-813B-4C48-A6A0-5B6B25A18128}" srcOrd="2" destOrd="0" presId="urn:microsoft.com/office/officeart/2018/2/layout/IconVerticalSolidList"/>
    <dgm:cxn modelId="{55F77BAE-33B4-4F29-B258-E3F48658629A}" type="presParOf" srcId="{34D8CD6A-1962-44AA-85D4-8A1FC63C4BD1}" destId="{9BDBC49A-7B90-4F8E-96FF-B2BD64246B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7C534-3C30-4409-8150-45270D842087}">
      <dsp:nvSpPr>
        <dsp:cNvPr id="0" name=""/>
        <dsp:cNvSpPr/>
      </dsp:nvSpPr>
      <dsp:spPr>
        <a:xfrm rot="5400000">
          <a:off x="6909653" y="-1842049"/>
          <a:ext cx="764596" cy="46438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/>
            <a:t>August 1</a:t>
          </a:r>
          <a:r>
            <a:rPr lang="en-US" sz="3200" kern="1200" baseline="30000" dirty="0"/>
            <a:t>st</a:t>
          </a:r>
          <a:endParaRPr lang="en-US" sz="3200" i="1" kern="1200" dirty="0"/>
        </a:p>
      </dsp:txBody>
      <dsp:txXfrm rot="-5400000">
        <a:off x="4970043" y="134886"/>
        <a:ext cx="4606492" cy="689946"/>
      </dsp:txXfrm>
    </dsp:sp>
    <dsp:sp modelId="{5D78A2A6-2287-476C-A708-CD60517CF534}">
      <dsp:nvSpPr>
        <dsp:cNvPr id="0" name=""/>
        <dsp:cNvSpPr/>
      </dsp:nvSpPr>
      <dsp:spPr>
        <a:xfrm>
          <a:off x="32992" y="1987"/>
          <a:ext cx="4963371" cy="955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Accept Applications</a:t>
          </a:r>
        </a:p>
      </dsp:txBody>
      <dsp:txXfrm>
        <a:off x="79648" y="48643"/>
        <a:ext cx="4870059" cy="862433"/>
      </dsp:txXfrm>
    </dsp:sp>
    <dsp:sp modelId="{DC7EFB1E-FECF-4E30-A3F3-6E2E665F29C3}">
      <dsp:nvSpPr>
        <dsp:cNvPr id="0" name=""/>
        <dsp:cNvSpPr/>
      </dsp:nvSpPr>
      <dsp:spPr>
        <a:xfrm rot="5400000">
          <a:off x="6909653" y="-838516"/>
          <a:ext cx="764596" cy="46438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kern="1200" dirty="0"/>
            <a:t>December 1</a:t>
          </a:r>
          <a:r>
            <a:rPr lang="en-US" sz="3200" kern="1200" baseline="30000" dirty="0"/>
            <a:t>st</a:t>
          </a:r>
          <a:endParaRPr lang="en-US" sz="3200" kern="1200" dirty="0"/>
        </a:p>
      </dsp:txBody>
      <dsp:txXfrm rot="-5400000">
        <a:off x="4970043" y="1138419"/>
        <a:ext cx="4606492" cy="689946"/>
      </dsp:txXfrm>
    </dsp:sp>
    <dsp:sp modelId="{039B268A-CEAC-48D4-86E9-5118ABA70A3A}">
      <dsp:nvSpPr>
        <dsp:cNvPr id="0" name=""/>
        <dsp:cNvSpPr/>
      </dsp:nvSpPr>
      <dsp:spPr>
        <a:xfrm>
          <a:off x="32992" y="1005519"/>
          <a:ext cx="4963371" cy="955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GO/NO GO Decision</a:t>
          </a:r>
        </a:p>
      </dsp:txBody>
      <dsp:txXfrm>
        <a:off x="79648" y="1052175"/>
        <a:ext cx="4870059" cy="862433"/>
      </dsp:txXfrm>
    </dsp:sp>
    <dsp:sp modelId="{4E824032-7750-4C22-B127-52C4B5EFCDE4}">
      <dsp:nvSpPr>
        <dsp:cNvPr id="0" name=""/>
        <dsp:cNvSpPr/>
      </dsp:nvSpPr>
      <dsp:spPr>
        <a:xfrm rot="5400000">
          <a:off x="6906317" y="165016"/>
          <a:ext cx="764596" cy="46438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kern="1200" dirty="0"/>
            <a:t>December 15</a:t>
          </a:r>
          <a:r>
            <a:rPr lang="en-US" sz="3200" kern="1200" baseline="30000" dirty="0"/>
            <a:t>th</a:t>
          </a:r>
          <a:r>
            <a:rPr lang="en-US" sz="3200" kern="1200" dirty="0"/>
            <a:t> </a:t>
          </a:r>
        </a:p>
      </dsp:txBody>
      <dsp:txXfrm rot="-5400000">
        <a:off x="4966707" y="2141952"/>
        <a:ext cx="4606492" cy="689946"/>
      </dsp:txXfrm>
    </dsp:sp>
    <dsp:sp modelId="{7422CC45-8999-4115-9A51-DE013E890234}">
      <dsp:nvSpPr>
        <dsp:cNvPr id="0" name=""/>
        <dsp:cNvSpPr/>
      </dsp:nvSpPr>
      <dsp:spPr>
        <a:xfrm>
          <a:off x="32992" y="2009052"/>
          <a:ext cx="4963371" cy="955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Deposit Due</a:t>
          </a:r>
        </a:p>
      </dsp:txBody>
      <dsp:txXfrm>
        <a:off x="79648" y="2055708"/>
        <a:ext cx="4870059" cy="862433"/>
      </dsp:txXfrm>
    </dsp:sp>
    <dsp:sp modelId="{B5E5E359-6019-4E7F-9891-B04D2948771F}">
      <dsp:nvSpPr>
        <dsp:cNvPr id="0" name=""/>
        <dsp:cNvSpPr/>
      </dsp:nvSpPr>
      <dsp:spPr>
        <a:xfrm rot="5400000">
          <a:off x="6906317" y="1168549"/>
          <a:ext cx="764596" cy="46438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kern="1200" dirty="0"/>
            <a:t>March 1</a:t>
          </a:r>
          <a:r>
            <a:rPr lang="en-US" sz="3200" kern="1200" baseline="30000" dirty="0"/>
            <a:t>st</a:t>
          </a:r>
          <a:r>
            <a:rPr lang="en-US" sz="3200" kern="1200" dirty="0"/>
            <a:t>   </a:t>
          </a:r>
        </a:p>
      </dsp:txBody>
      <dsp:txXfrm rot="-5400000">
        <a:off x="4966707" y="3145485"/>
        <a:ext cx="4606492" cy="689946"/>
      </dsp:txXfrm>
    </dsp:sp>
    <dsp:sp modelId="{D2407DF2-0E7F-4A9B-AF7A-A4AC3DC5B0B1}">
      <dsp:nvSpPr>
        <dsp:cNvPr id="0" name=""/>
        <dsp:cNvSpPr/>
      </dsp:nvSpPr>
      <dsp:spPr>
        <a:xfrm>
          <a:off x="3336" y="3012585"/>
          <a:ext cx="4963371" cy="955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Final Payment Due</a:t>
          </a:r>
        </a:p>
      </dsp:txBody>
      <dsp:txXfrm>
        <a:off x="49992" y="3059241"/>
        <a:ext cx="4870059" cy="862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C8612-BD19-47F5-87D8-C4B8DB7D9A49}">
      <dsp:nvSpPr>
        <dsp:cNvPr id="0" name=""/>
        <dsp:cNvSpPr/>
      </dsp:nvSpPr>
      <dsp:spPr>
        <a:xfrm>
          <a:off x="0" y="378"/>
          <a:ext cx="961386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1)	Complete Application Online Form</a:t>
          </a:r>
          <a:endParaRPr lang="en-US" sz="2800" i="1" kern="1200" dirty="0"/>
        </a:p>
      </dsp:txBody>
      <dsp:txXfrm>
        <a:off x="31984" y="32362"/>
        <a:ext cx="9549892" cy="591232"/>
      </dsp:txXfrm>
    </dsp:sp>
    <dsp:sp modelId="{8EF032D8-BBD5-4371-AEC1-99A5B3F80A02}">
      <dsp:nvSpPr>
        <dsp:cNvPr id="0" name=""/>
        <dsp:cNvSpPr/>
      </dsp:nvSpPr>
      <dsp:spPr>
        <a:xfrm>
          <a:off x="0" y="2939885"/>
          <a:ext cx="961386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4" y="2971869"/>
        <a:ext cx="9549892" cy="591232"/>
      </dsp:txXfrm>
    </dsp:sp>
    <dsp:sp modelId="{A8724439-97DD-4891-929D-8F2C665C40B1}">
      <dsp:nvSpPr>
        <dsp:cNvPr id="0" name=""/>
        <dsp:cNvSpPr/>
      </dsp:nvSpPr>
      <dsp:spPr>
        <a:xfrm>
          <a:off x="0" y="688891"/>
          <a:ext cx="961386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2)	Send Copy of Insurance Card </a:t>
          </a:r>
        </a:p>
      </dsp:txBody>
      <dsp:txXfrm>
        <a:off x="31984" y="720875"/>
        <a:ext cx="9549892" cy="591232"/>
      </dsp:txXfrm>
    </dsp:sp>
    <dsp:sp modelId="{E3E61177-BC91-4687-8DF7-CB3CE5B6C53F}">
      <dsp:nvSpPr>
        <dsp:cNvPr id="0" name=""/>
        <dsp:cNvSpPr/>
      </dsp:nvSpPr>
      <dsp:spPr>
        <a:xfrm>
          <a:off x="0" y="1357000"/>
          <a:ext cx="961386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3)	</a:t>
          </a:r>
          <a:r>
            <a:rPr lang="en-US" sz="1200" kern="1200" dirty="0"/>
            <a:t> </a:t>
          </a:r>
          <a:r>
            <a:rPr lang="en-US" sz="2800" kern="1200" dirty="0"/>
            <a:t>Collect Signatures </a:t>
          </a:r>
          <a:r>
            <a:rPr lang="en-US" sz="1800" i="1" kern="1200" dirty="0"/>
            <a:t>(Student, Natural Parents, &amp; YEO)</a:t>
          </a:r>
          <a:endParaRPr lang="en-US" sz="2600" kern="1200" dirty="0"/>
        </a:p>
      </dsp:txBody>
      <dsp:txXfrm>
        <a:off x="31984" y="1388984"/>
        <a:ext cx="9549892" cy="591232"/>
      </dsp:txXfrm>
    </dsp:sp>
    <dsp:sp modelId="{A09B345A-2D6E-4C35-B58B-6C6C548812AE}">
      <dsp:nvSpPr>
        <dsp:cNvPr id="0" name=""/>
        <dsp:cNvSpPr/>
      </dsp:nvSpPr>
      <dsp:spPr>
        <a:xfrm>
          <a:off x="0" y="2033570"/>
          <a:ext cx="961386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4)        Read &amp; Sign Rules	</a:t>
          </a:r>
          <a:endParaRPr lang="en-US" sz="2800" i="1" kern="1200" dirty="0"/>
        </a:p>
      </dsp:txBody>
      <dsp:txXfrm>
        <a:off x="31984" y="2065554"/>
        <a:ext cx="9549892" cy="59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6ADBE-9F63-4C14-B051-2D0ABB01EF08}">
      <dsp:nvSpPr>
        <dsp:cNvPr id="0" name=""/>
        <dsp:cNvSpPr/>
      </dsp:nvSpPr>
      <dsp:spPr>
        <a:xfrm rot="5400000">
          <a:off x="5835137" y="-2198531"/>
          <a:ext cx="1404576" cy="61528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Coralville/Iowa City, IA, &amp; West Des Moines, 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Omaha, Grand Island &amp; North Platte, 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Denver, CO  </a:t>
          </a:r>
          <a:r>
            <a:rPr lang="en-US" sz="1600" i="1" kern="1200" dirty="0"/>
            <a:t>(and Durango CO, if needed)</a:t>
          </a:r>
          <a:endParaRPr lang="en-US" sz="2400" i="1" kern="1200" dirty="0"/>
        </a:p>
      </dsp:txBody>
      <dsp:txXfrm rot="-5400000">
        <a:off x="3460990" y="244182"/>
        <a:ext cx="6084305" cy="1267444"/>
      </dsp:txXfrm>
    </dsp:sp>
    <dsp:sp modelId="{E3362871-879D-4B48-BA91-6648CAD43DB4}">
      <dsp:nvSpPr>
        <dsp:cNvPr id="0" name=""/>
        <dsp:cNvSpPr/>
      </dsp:nvSpPr>
      <dsp:spPr>
        <a:xfrm>
          <a:off x="0" y="13650"/>
          <a:ext cx="3460989" cy="1755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Six Pick Up     Locations</a:t>
          </a:r>
        </a:p>
      </dsp:txBody>
      <dsp:txXfrm>
        <a:off x="85707" y="99357"/>
        <a:ext cx="3289575" cy="1584307"/>
      </dsp:txXfrm>
    </dsp:sp>
    <dsp:sp modelId="{61FFF9A5-810D-4080-8B10-2A6A8040794E}">
      <dsp:nvSpPr>
        <dsp:cNvPr id="0" name=""/>
        <dsp:cNvSpPr/>
      </dsp:nvSpPr>
      <dsp:spPr>
        <a:xfrm rot="5400000">
          <a:off x="5835137" y="-355023"/>
          <a:ext cx="1404576" cy="61528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Chicago, IL  (O’Hare International Only)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Coralville/Iowa City, IA &amp; West Des Moines, IA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Omaha, NE</a:t>
          </a:r>
          <a:endParaRPr lang="en-US" sz="1600" i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/>
            <a:ea typeface="+mn-ea"/>
            <a:cs typeface="+mn-cs"/>
          </a:endParaRPr>
        </a:p>
      </dsp:txBody>
      <dsp:txXfrm rot="-5400000">
        <a:off x="3460990" y="2087690"/>
        <a:ext cx="6084305" cy="1267444"/>
      </dsp:txXfrm>
    </dsp:sp>
    <dsp:sp modelId="{8C39E61D-0DB8-44BB-8D27-240E9304EC2D}">
      <dsp:nvSpPr>
        <dsp:cNvPr id="0" name=""/>
        <dsp:cNvSpPr/>
      </dsp:nvSpPr>
      <dsp:spPr>
        <a:xfrm>
          <a:off x="0" y="1843551"/>
          <a:ext cx="3460989" cy="1755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Five Drop Off Locations</a:t>
          </a:r>
        </a:p>
      </dsp:txBody>
      <dsp:txXfrm>
        <a:off x="85707" y="1929258"/>
        <a:ext cx="3289575" cy="1584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2D6FF-D4BB-450E-BC16-C56EF3AD47D8}">
      <dsp:nvSpPr>
        <dsp:cNvPr id="0" name=""/>
        <dsp:cNvSpPr/>
      </dsp:nvSpPr>
      <dsp:spPr>
        <a:xfrm>
          <a:off x="0" y="22477"/>
          <a:ext cx="998767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Included in Tour Price</a:t>
          </a:r>
        </a:p>
      </dsp:txBody>
      <dsp:txXfrm>
        <a:off x="42265" y="64742"/>
        <a:ext cx="9903149" cy="781270"/>
      </dsp:txXfrm>
    </dsp:sp>
    <dsp:sp modelId="{214B9349-C620-4C99-A327-7A6E90F3BA2F}">
      <dsp:nvSpPr>
        <dsp:cNvPr id="0" name=""/>
        <dsp:cNvSpPr/>
      </dsp:nvSpPr>
      <dsp:spPr>
        <a:xfrm>
          <a:off x="0" y="888277"/>
          <a:ext cx="9987679" cy="13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109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Charter bus, Hotel Room, Breakfast, Dinner, Admission to all Tour Events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900" kern="1200" dirty="0"/>
        </a:p>
      </dsp:txBody>
      <dsp:txXfrm>
        <a:off x="0" y="888277"/>
        <a:ext cx="9987679" cy="1340325"/>
      </dsp:txXfrm>
    </dsp:sp>
    <dsp:sp modelId="{7F51C3F8-9260-479A-BF82-985CF72BA954}">
      <dsp:nvSpPr>
        <dsp:cNvPr id="0" name=""/>
        <dsp:cNvSpPr/>
      </dsp:nvSpPr>
      <dsp:spPr>
        <a:xfrm>
          <a:off x="0" y="2228603"/>
          <a:ext cx="998767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Not Included </a:t>
          </a:r>
        </a:p>
      </dsp:txBody>
      <dsp:txXfrm>
        <a:off x="42265" y="2270868"/>
        <a:ext cx="9903149" cy="781270"/>
      </dsp:txXfrm>
    </dsp:sp>
    <dsp:sp modelId="{DF1DA930-D33F-4AB1-BE9D-B1E80F2EE4C3}">
      <dsp:nvSpPr>
        <dsp:cNvPr id="0" name=""/>
        <dsp:cNvSpPr/>
      </dsp:nvSpPr>
      <dsp:spPr>
        <a:xfrm>
          <a:off x="0" y="3094403"/>
          <a:ext cx="9987679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109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Transportation to/from bus location, lunch, laundry stops, personal expenses/souvenirs</a:t>
          </a:r>
        </a:p>
      </dsp:txBody>
      <dsp:txXfrm>
        <a:off x="0" y="3094403"/>
        <a:ext cx="9987679" cy="880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4D15E-B99F-4542-9B85-4E69CF76466B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56F54-D487-4CE6-9468-19EE07BC50EA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A82FC-14E6-4D60-A761-59BC0204FF29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 to 4 Chaperones Per Bus</a:t>
          </a:r>
          <a:r>
            <a:rPr lang="en-US" sz="1400" i="1" kern="1200" dirty="0"/>
            <a:t> (1:15 ratio)</a:t>
          </a:r>
          <a:endParaRPr lang="en-US" sz="1900" i="1" kern="1200" dirty="0"/>
        </a:p>
      </dsp:txBody>
      <dsp:txXfrm>
        <a:off x="1072178" y="4358"/>
        <a:ext cx="5188921" cy="928293"/>
      </dsp:txXfrm>
    </dsp:sp>
    <dsp:sp modelId="{8EEEDB4F-1345-4BDB-81A6-825DC51526C4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DAA42-3D86-4925-BAAA-6CB383939296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5291D-84F3-4FFA-BD54-00BAF5F891B8}">
      <dsp:nvSpPr>
        <dsp:cNvPr id="0" name=""/>
        <dsp:cNvSpPr/>
      </dsp:nvSpPr>
      <dsp:spPr>
        <a:xfrm>
          <a:off x="1072178" y="1164724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Volunteer Service (prefer Rotarians)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i="1" kern="1200" dirty="0"/>
            <a:t>(all chaperones vetted as Rotarian Youth Volunteer)</a:t>
          </a:r>
          <a:endParaRPr lang="en-US" sz="1800" b="0" i="1" kern="1200" dirty="0"/>
        </a:p>
      </dsp:txBody>
      <dsp:txXfrm>
        <a:off x="1072178" y="1164724"/>
        <a:ext cx="5188921" cy="928293"/>
      </dsp:txXfrm>
    </dsp:sp>
    <dsp:sp modelId="{8EDA9ECF-630C-472A-9EC8-DC30CD3B4965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B9CDB-EA80-4E42-8A0E-A01DFE64F0C3}">
      <dsp:nvSpPr>
        <dsp:cNvPr id="0" name=""/>
        <dsp:cNvSpPr/>
      </dsp:nvSpPr>
      <dsp:spPr>
        <a:xfrm>
          <a:off x="293593" y="4906095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344CD-3CFA-41E8-8F4A-D1D8B255D005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Provided: Transportation to/from Bus, Hotels, Breakfast, Dinner, Attractions</a:t>
          </a:r>
        </a:p>
      </dsp:txBody>
      <dsp:txXfrm>
        <a:off x="1072178" y="2325090"/>
        <a:ext cx="5188921" cy="928293"/>
      </dsp:txXfrm>
    </dsp:sp>
    <dsp:sp modelId="{8871EDB7-6856-41FA-B3C4-FAC0346A42A8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36A7F-B840-4080-8AAA-70EA97237D3C}">
      <dsp:nvSpPr>
        <dsp:cNvPr id="0" name=""/>
        <dsp:cNvSpPr/>
      </dsp:nvSpPr>
      <dsp:spPr>
        <a:xfrm>
          <a:off x="280808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24262-F6AC-475D-92EC-8D4B32EBD49B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Requesting Commitment for full 28 days</a:t>
          </a:r>
        </a:p>
      </dsp:txBody>
      <dsp:txXfrm>
        <a:off x="1072178" y="3485457"/>
        <a:ext cx="5188921" cy="928293"/>
      </dsp:txXfrm>
    </dsp:sp>
    <dsp:sp modelId="{CCD920AF-4291-4AEB-BBB6-9FA11A9FC016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AD6B1-452E-4F6F-8EC0-2AB922E6B044}">
      <dsp:nvSpPr>
        <dsp:cNvPr id="0" name=""/>
        <dsp:cNvSpPr/>
      </dsp:nvSpPr>
      <dsp:spPr>
        <a:xfrm>
          <a:off x="299061" y="2533954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BC49A-7B90-4F8E-96FF-B2BD64246B7C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Interested</a:t>
          </a:r>
          <a:r>
            <a:rPr lang="en-US" sz="1900" kern="1200"/>
            <a:t>?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Please </a:t>
          </a:r>
          <a:r>
            <a:rPr lang="en-US" sz="1900" kern="1200" dirty="0"/>
            <a:t>email director@usatours.us</a:t>
          </a:r>
        </a:p>
      </dsp:txBody>
      <dsp:txXfrm>
        <a:off x="1072178" y="4645823"/>
        <a:ext cx="5188921" cy="928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101F2-3B6A-4A07-82A5-0820BE7F385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909AC-B380-4808-AA48-CEDA5DC1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909AC-B380-4808-AA48-CEDA5DC1C6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1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909AC-B380-4808-AA48-CEDA5DC1C6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3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Week 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Collect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General Meeting in Denver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Whitewater Rafting in Durango, CO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Hiking at  Mesa Verde National Park, AZ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Grand Canyon and  Las Vegas, NV  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Round out with Los Angeles and Universal Studios</a:t>
            </a:r>
          </a:p>
          <a:p>
            <a:r>
              <a:rPr lang="en-US" sz="1200" dirty="0"/>
              <a:t>Week 2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Day at Mission Beach, San Diego, CA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Night doing Laundry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4 Day Trek across Texas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‘The Alamo’  &amp;  San Antonio Riverwalk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West Coast Ends in New Orleans, LA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Chaperone Swap </a:t>
            </a:r>
          </a:p>
          <a:p>
            <a:r>
              <a:rPr lang="en-US" sz="1200" dirty="0"/>
              <a:t>Week 3 &amp;  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2 Day at Walt Disney World in FL 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Drive up the coast, stop at Wilmington Beach in NC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3 Days in Washington, DC over 4</a:t>
            </a:r>
            <a:r>
              <a:rPr lang="en-US" sz="1200" baseline="30000" dirty="0"/>
              <a:t>th</a:t>
            </a:r>
            <a:r>
              <a:rPr lang="en-US" sz="1200" dirty="0"/>
              <a:t> of July Holiday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3 Days in New York City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Statue of Liberty, Times Square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Ramp down trek west to Chicago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909AC-B380-4808-AA48-CEDA5DC1C6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Week 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Collect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General Meeting in Denver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Whitewater Rafting in Durango, CO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Hiking at  Mesa Verde National Park, AZ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Grand Canyon and  Las Vegas, NV  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Round out with Los Angeles and Universal Studios</a:t>
            </a:r>
          </a:p>
          <a:p>
            <a:r>
              <a:rPr lang="en-US" sz="1200" dirty="0"/>
              <a:t>Week 2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Day at Mission Beach, San Diego, CA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Night doing Laundry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4 Day Trek across Texas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‘The Alamo’  &amp;  San Antonio Riverwalk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West Coast Ends in New Orleans, LA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Chaperone Swap </a:t>
            </a:r>
          </a:p>
          <a:p>
            <a:r>
              <a:rPr lang="en-US" sz="1200" dirty="0"/>
              <a:t>Week 3 &amp;  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2 Day at Walt Disney World in FL 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Drive up the coast, stop at Wilmington Beach in NC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3 Days in Washington, DC over 4</a:t>
            </a:r>
            <a:r>
              <a:rPr lang="en-US" sz="1200" baseline="30000" dirty="0"/>
              <a:t>th</a:t>
            </a:r>
            <a:r>
              <a:rPr lang="en-US" sz="1200" dirty="0"/>
              <a:t> of July Holiday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3 Days in New York City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Statue of Liberty, Times Square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Ramp down trek west to Chicago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909AC-B380-4808-AA48-CEDA5DC1C6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9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6.gif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5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://www.usatours.us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://www.usatours.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0.svg"/><Relationship Id="rId4" Type="http://schemas.openxmlformats.org/officeDocument/2006/relationships/diagramData" Target="../diagrams/data5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1013-649E-46CE-B40D-2ABE7C73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3243421"/>
            <a:ext cx="8144134" cy="137307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USA Tour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EED6C-BB23-48A7-8C21-3457A17FB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" t="3598"/>
          <a:stretch/>
        </p:blipFill>
        <p:spPr>
          <a:xfrm>
            <a:off x="0" y="0"/>
            <a:ext cx="12184427" cy="679543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5" name="Picture 12" descr="Image result for new york times square">
            <a:extLst>
              <a:ext uri="{FF2B5EF4-FFF2-40B4-BE49-F238E27FC236}">
                <a16:creationId xmlns:a16="http://schemas.microsoft.com/office/drawing/2014/main" id="{EC421E21-C628-40BA-A07E-B4BF21013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 bwMode="auto">
          <a:xfrm rot="21074672">
            <a:off x="7067185" y="994460"/>
            <a:ext cx="4031552" cy="2302541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alamo">
            <a:extLst>
              <a:ext uri="{FF2B5EF4-FFF2-40B4-BE49-F238E27FC236}">
                <a16:creationId xmlns:a16="http://schemas.microsoft.com/office/drawing/2014/main" id="{545EDD6B-351F-4CE9-AC7D-23F4E3241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1" r="-278" b="-2"/>
          <a:stretch/>
        </p:blipFill>
        <p:spPr bwMode="auto">
          <a:xfrm>
            <a:off x="2576815" y="3931304"/>
            <a:ext cx="4249546" cy="278602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mission beach san diego">
            <a:extLst>
              <a:ext uri="{FF2B5EF4-FFF2-40B4-BE49-F238E27FC236}">
                <a16:creationId xmlns:a16="http://schemas.microsoft.com/office/drawing/2014/main" id="{63A94143-2CB6-454F-9942-38498697F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25" r="46102" b="26187"/>
          <a:stretch/>
        </p:blipFill>
        <p:spPr bwMode="auto">
          <a:xfrm rot="1266481">
            <a:off x="1173995" y="2386115"/>
            <a:ext cx="5133802" cy="352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wrightsville beach fireworks july 4 2018">
            <a:extLst>
              <a:ext uri="{FF2B5EF4-FFF2-40B4-BE49-F238E27FC236}">
                <a16:creationId xmlns:a16="http://schemas.microsoft.com/office/drawing/2014/main" id="{3C3324C4-EAE6-4148-923C-E93278886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" b="2"/>
          <a:stretch/>
        </p:blipFill>
        <p:spPr bwMode="auto">
          <a:xfrm>
            <a:off x="5402445" y="62564"/>
            <a:ext cx="2517432" cy="365674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age may contain: outdoor, water and nature">
            <a:extLst>
              <a:ext uri="{FF2B5EF4-FFF2-40B4-BE49-F238E27FC236}">
                <a16:creationId xmlns:a16="http://schemas.microsoft.com/office/drawing/2014/main" id="{6A9795A3-82F3-4144-ADDC-4530A60E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771">
            <a:off x="406070" y="565120"/>
            <a:ext cx="4968335" cy="33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may contain: 3 people, people smiling, sky and outdoor">
            <a:extLst>
              <a:ext uri="{FF2B5EF4-FFF2-40B4-BE49-F238E27FC236}">
                <a16:creationId xmlns:a16="http://schemas.microsoft.com/office/drawing/2014/main" id="{45273BE9-E31B-46A7-B19A-EB626CCF1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2" t="7745" r="-1" b="7745"/>
          <a:stretch/>
        </p:blipFill>
        <p:spPr bwMode="auto">
          <a:xfrm>
            <a:off x="4387578" y="3979138"/>
            <a:ext cx="3530538" cy="2796839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79008-E343-49A5-968B-14E0C6BF99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96"/>
          <a:stretch/>
        </p:blipFill>
        <p:spPr>
          <a:xfrm rot="1023250">
            <a:off x="308230" y="1156007"/>
            <a:ext cx="5655366" cy="2814914"/>
          </a:xfrm>
          <a:prstGeom prst="rect">
            <a:avLst/>
          </a:prstGeom>
        </p:spPr>
      </p:pic>
      <p:pic>
        <p:nvPicPr>
          <p:cNvPr id="18" name="Picture 17" descr="A white bus parked in a parking lot&#10;&#10;Description automatically generated">
            <a:extLst>
              <a:ext uri="{FF2B5EF4-FFF2-40B4-BE49-F238E27FC236}">
                <a16:creationId xmlns:a16="http://schemas.microsoft.com/office/drawing/2014/main" id="{C4ABC1B3-0F48-4755-90A7-E9F9E04D1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0228">
            <a:off x="4642417" y="1935108"/>
            <a:ext cx="3238772" cy="19230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0" name="Picture 4" descr="http://bloximages.chicago2.vip.townnews.com/myeasternshoremd.com/content/tncms/assets/v3/editorial/1/06/10640c09-cb69-50fe-aa35-0a8872a94733/587de8d1f18c0.image.jpg">
            <a:extLst>
              <a:ext uri="{FF2B5EF4-FFF2-40B4-BE49-F238E27FC236}">
                <a16:creationId xmlns:a16="http://schemas.microsoft.com/office/drawing/2014/main" id="{BF2535D5-71EA-427A-B6E2-655235E84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8"/>
          <a:stretch/>
        </p:blipFill>
        <p:spPr bwMode="auto">
          <a:xfrm rot="21032773">
            <a:off x="8629314" y="2789539"/>
            <a:ext cx="2808583" cy="40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4E5D5C-09CA-4566-B2D4-D8DE4C7E6C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606" r="18983"/>
          <a:stretch/>
        </p:blipFill>
        <p:spPr>
          <a:xfrm>
            <a:off x="7327899" y="91500"/>
            <a:ext cx="4792419" cy="44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may contain: one or more people, mountain, tree, child, outdoor and nature">
            <a:extLst>
              <a:ext uri="{FF2B5EF4-FFF2-40B4-BE49-F238E27FC236}">
                <a16:creationId xmlns:a16="http://schemas.microsoft.com/office/drawing/2014/main" id="{51C88516-69B2-486A-9992-63B6DD1EB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r="-3" b="-3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may contain: one or more people, people standing, tree, plant, outdoor and nature">
            <a:extLst>
              <a:ext uri="{FF2B5EF4-FFF2-40B4-BE49-F238E27FC236}">
                <a16:creationId xmlns:a16="http://schemas.microsoft.com/office/drawing/2014/main" id="{9E6415AC-D36C-489B-85E5-E4382FA43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r="9915" b="5935"/>
          <a:stretch/>
        </p:blipFill>
        <p:spPr bwMode="auto">
          <a:xfrm>
            <a:off x="7481748" y="118129"/>
            <a:ext cx="3809132" cy="29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57642-E019-46C7-AADF-B6D894C3729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4599" y="4285169"/>
            <a:ext cx="4471988" cy="693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Day Hike at Mesa Verde, 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D00F1-7090-4ADC-B657-0BA73DBB9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6"/>
          <a:stretch/>
        </p:blipFill>
        <p:spPr>
          <a:xfrm>
            <a:off x="38974" y="140676"/>
            <a:ext cx="7338895" cy="36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may contain: 11 people, people smiling, people sitting, mountain, sky, outdoor and nature">
            <a:extLst>
              <a:ext uri="{FF2B5EF4-FFF2-40B4-BE49-F238E27FC236}">
                <a16:creationId xmlns:a16="http://schemas.microsoft.com/office/drawing/2014/main" id="{86457F75-2BFA-4B0E-BA0A-707C2AA99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r="3890" b="-1"/>
          <a:stretch/>
        </p:blipFill>
        <p:spPr bwMode="auto">
          <a:xfrm>
            <a:off x="-2" y="10"/>
            <a:ext cx="79739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may contain: 7 people, people smiling, people standing, sky, shoes, shorts, outdoor and nature">
            <a:extLst>
              <a:ext uri="{FF2B5EF4-FFF2-40B4-BE49-F238E27FC236}">
                <a16:creationId xmlns:a16="http://schemas.microsoft.com/office/drawing/2014/main" id="{A95965CF-2B47-4700-B799-038689F89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r="-3" b="-3"/>
          <a:stretch/>
        </p:blipFill>
        <p:spPr bwMode="auto">
          <a:xfrm>
            <a:off x="8129873" y="1"/>
            <a:ext cx="4062127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may contain: 3 people, people smiling, child, mountain, outdoor and nature">
            <a:extLst>
              <a:ext uri="{FF2B5EF4-FFF2-40B4-BE49-F238E27FC236}">
                <a16:creationId xmlns:a16="http://schemas.microsoft.com/office/drawing/2014/main" id="{DDFDCA2E-CD54-4A53-937C-FE2DF37EC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r="-3" b="4448"/>
          <a:stretch/>
        </p:blipFill>
        <p:spPr bwMode="auto">
          <a:xfrm>
            <a:off x="8129871" y="2346665"/>
            <a:ext cx="4062128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south rim grand canyon">
            <a:extLst>
              <a:ext uri="{FF2B5EF4-FFF2-40B4-BE49-F238E27FC236}">
                <a16:creationId xmlns:a16="http://schemas.microsoft.com/office/drawing/2014/main" id="{40BE0D05-35A4-411D-B39A-AC6D06E1A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24601"/>
          <a:stretch/>
        </p:blipFill>
        <p:spPr bwMode="auto">
          <a:xfrm>
            <a:off x="8129871" y="4681728"/>
            <a:ext cx="4062128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Date Placeholder 1">
            <a:extLst>
              <a:ext uri="{FF2B5EF4-FFF2-40B4-BE49-F238E27FC236}">
                <a16:creationId xmlns:a16="http://schemas.microsoft.com/office/drawing/2014/main" id="{0B1D9FB7-19D0-4447-B9C0-BEAE5B5B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1605" y="6356350"/>
            <a:ext cx="270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A58C9EBF-8559-471F-BF59-FB653F806DC2}" type="datetime1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spcAft>
                  <a:spcPts val="600"/>
                </a:spcAft>
              </a:pPr>
              <a:t>7/11/2024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3EC7D-3900-4F95-A32A-610945531188}"/>
              </a:ext>
            </a:extLst>
          </p:cNvPr>
          <p:cNvSpPr txBox="1"/>
          <p:nvPr/>
        </p:nvSpPr>
        <p:spPr>
          <a:xfrm>
            <a:off x="8129871" y="6211668"/>
            <a:ext cx="2538129" cy="646331"/>
          </a:xfrm>
          <a:prstGeom prst="rect">
            <a:avLst/>
          </a:prstGeom>
          <a:solidFill>
            <a:srgbClr val="5F6BA7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Grand Canyon, AZ</a:t>
            </a:r>
          </a:p>
          <a:p>
            <a:r>
              <a:rPr lang="en-US" dirty="0"/>
              <a:t>South Rim </a:t>
            </a:r>
          </a:p>
        </p:txBody>
      </p:sp>
    </p:spTree>
    <p:extLst>
      <p:ext uri="{BB962C8B-B14F-4D97-AF65-F5344CB8AC3E}">
        <p14:creationId xmlns:p14="http://schemas.microsoft.com/office/powerpoint/2010/main" val="67912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72">
            <a:extLst>
              <a:ext uri="{FF2B5EF4-FFF2-40B4-BE49-F238E27FC236}">
                <a16:creationId xmlns:a16="http://schemas.microsoft.com/office/drawing/2014/main" id="{E3E6B3F7-F39C-49A9-B164-36CCC3EBE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https://scontent-atl3-1.xx.fbcdn.net/v/t1.0-9/35850747_467738220327969_197267422703517696_n.jpg?_nc_cat=0&amp;oh=6cbdbd2ea01374cf6ade98af8f8a8620&amp;oe=5BF66753">
            <a:extLst>
              <a:ext uri="{FF2B5EF4-FFF2-40B4-BE49-F238E27FC236}">
                <a16:creationId xmlns:a16="http://schemas.microsoft.com/office/drawing/2014/main" id="{BC47030E-71A0-4089-B0CA-C49518D96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 r="-1" b="-1"/>
          <a:stretch/>
        </p:blipFill>
        <p:spPr bwMode="auto">
          <a:xfrm>
            <a:off x="6083808" y="10"/>
            <a:ext cx="61081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may contain: one or more people, sky, tree and outdoor">
            <a:extLst>
              <a:ext uri="{FF2B5EF4-FFF2-40B4-BE49-F238E27FC236}">
                <a16:creationId xmlns:a16="http://schemas.microsoft.com/office/drawing/2014/main" id="{BF43C456-8042-49EB-816E-643D7FC6F47B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r="22938" b="-1"/>
          <a:stretch/>
        </p:blipFill>
        <p:spPr bwMode="auto">
          <a:xfrm>
            <a:off x="0" y="10"/>
            <a:ext cx="609902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0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may contain: 13 people, including Alejandro PeÃ±uelas, people smiling">
            <a:extLst>
              <a:ext uri="{FF2B5EF4-FFF2-40B4-BE49-F238E27FC236}">
                <a16:creationId xmlns:a16="http://schemas.microsoft.com/office/drawing/2014/main" id="{130677F6-7BCF-4F7A-9065-83F9B191D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b="1912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7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mission beach san diego">
            <a:extLst>
              <a:ext uri="{FF2B5EF4-FFF2-40B4-BE49-F238E27FC236}">
                <a16:creationId xmlns:a16="http://schemas.microsoft.com/office/drawing/2014/main" id="{4BCC74AE-5502-4A40-8DC5-78EFC2F54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0" b="26187"/>
          <a:stretch/>
        </p:blipFill>
        <p:spPr bwMode="auto">
          <a:xfrm>
            <a:off x="0" y="1169925"/>
            <a:ext cx="8039100" cy="42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belmont park san diego">
            <a:extLst>
              <a:ext uri="{FF2B5EF4-FFF2-40B4-BE49-F238E27FC236}">
                <a16:creationId xmlns:a16="http://schemas.microsoft.com/office/drawing/2014/main" id="{8CFD5C15-F9FD-46AA-92C3-2DC0F6E55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/>
          <a:stretch/>
        </p:blipFill>
        <p:spPr bwMode="auto">
          <a:xfrm>
            <a:off x="7182820" y="600501"/>
            <a:ext cx="4559396" cy="62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FBCC0-472E-4AAF-9B88-A70708C44FDA}"/>
              </a:ext>
            </a:extLst>
          </p:cNvPr>
          <p:cNvSpPr txBox="1"/>
          <p:nvPr/>
        </p:nvSpPr>
        <p:spPr>
          <a:xfrm>
            <a:off x="1935480" y="1615440"/>
            <a:ext cx="4573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Day at the Beach in Sunny San Diego, CA</a:t>
            </a:r>
          </a:p>
        </p:txBody>
      </p:sp>
    </p:spTree>
    <p:extLst>
      <p:ext uri="{BB962C8B-B14F-4D97-AF65-F5344CB8AC3E}">
        <p14:creationId xmlns:p14="http://schemas.microsoft.com/office/powerpoint/2010/main" val="333444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5DD98993-7C89-E1C6-A173-44F63E15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64" y="3567795"/>
            <a:ext cx="5175426" cy="291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ile:Flag-map of Texas.svg">
            <a:extLst>
              <a:ext uri="{FF2B5EF4-FFF2-40B4-BE49-F238E27FC236}">
                <a16:creationId xmlns:a16="http://schemas.microsoft.com/office/drawing/2014/main" id="{3E385382-5B38-4EA3-ADFD-9BB40599A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r="482" b="-2"/>
          <a:stretch/>
        </p:blipFill>
        <p:spPr bwMode="auto">
          <a:xfrm>
            <a:off x="5115786" y="327500"/>
            <a:ext cx="5538350" cy="540310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alamo">
            <a:extLst>
              <a:ext uri="{FF2B5EF4-FFF2-40B4-BE49-F238E27FC236}">
                <a16:creationId xmlns:a16="http://schemas.microsoft.com/office/drawing/2014/main" id="{A6714155-77D5-433B-96C2-648ABBBC1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1" r="-278" b="-2"/>
          <a:stretch/>
        </p:blipFill>
        <p:spPr bwMode="auto">
          <a:xfrm>
            <a:off x="8332285" y="4333753"/>
            <a:ext cx="3542212" cy="23222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898BA-5B2D-419C-B374-6AC4306F0125}"/>
              </a:ext>
            </a:extLst>
          </p:cNvPr>
          <p:cNvSpPr txBox="1"/>
          <p:nvPr/>
        </p:nvSpPr>
        <p:spPr>
          <a:xfrm>
            <a:off x="8196917" y="609759"/>
            <a:ext cx="3995083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Texas</a:t>
            </a:r>
          </a:p>
        </p:txBody>
      </p:sp>
      <p:pic>
        <p:nvPicPr>
          <p:cNvPr id="1032" name="Picture 8" descr="The River Walk, San Antonio, Texas">
            <a:extLst>
              <a:ext uri="{FF2B5EF4-FFF2-40B4-BE49-F238E27FC236}">
                <a16:creationId xmlns:a16="http://schemas.microsoft.com/office/drawing/2014/main" id="{031FC296-3112-83C6-5B74-0E3B006D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816">
            <a:off x="913150" y="3278466"/>
            <a:ext cx="2976352" cy="29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0B20FC6-D45D-D725-3AA7-7F96655AD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618" b="20920"/>
          <a:stretch/>
        </p:blipFill>
        <p:spPr bwMode="auto">
          <a:xfrm>
            <a:off x="3437222" y="336425"/>
            <a:ext cx="3195487" cy="22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 Galaxy Logo White">
            <a:extLst>
              <a:ext uri="{FF2B5EF4-FFF2-40B4-BE49-F238E27FC236}">
                <a16:creationId xmlns:a16="http://schemas.microsoft.com/office/drawing/2014/main" id="{0CD732BA-7CC4-FC2E-5FAC-284DFD70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1634">
            <a:off x="386652" y="941017"/>
            <a:ext cx="4963142" cy="21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EFD300-6342-F3D8-19F2-1F4EBDDD6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930" y="6002750"/>
            <a:ext cx="1406380" cy="6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wearing costumes&#10;&#10;Description generated with very high confidence">
            <a:extLst>
              <a:ext uri="{FF2B5EF4-FFF2-40B4-BE49-F238E27FC236}">
                <a16:creationId xmlns:a16="http://schemas.microsoft.com/office/drawing/2014/main" id="{8B0071C5-3627-41F8-880D-BA941B4D7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0" t="8354" r="2240" b="2"/>
          <a:stretch/>
        </p:blipFill>
        <p:spPr>
          <a:xfrm>
            <a:off x="255312" y="7311"/>
            <a:ext cx="4107095" cy="3421688"/>
          </a:xfrm>
          <a:prstGeom prst="rect">
            <a:avLst/>
          </a:prstGeom>
        </p:spPr>
      </p:pic>
      <p:pic>
        <p:nvPicPr>
          <p:cNvPr id="3" name="Picture 2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DA3FE319-F1EF-442D-9C22-13C12B06F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8" t="21004" r="7980" b="-4874"/>
          <a:stretch/>
        </p:blipFill>
        <p:spPr>
          <a:xfrm>
            <a:off x="9719054" y="4558585"/>
            <a:ext cx="2512568" cy="2331724"/>
          </a:xfrm>
          <a:prstGeom prst="rect">
            <a:avLst/>
          </a:prstGeom>
        </p:spPr>
      </p:pic>
      <p:pic>
        <p:nvPicPr>
          <p:cNvPr id="7" name="Picture 6" descr="A picture containing sky, outdoor, ground, building&#10;&#10;Description generated with very high confidence">
            <a:extLst>
              <a:ext uri="{FF2B5EF4-FFF2-40B4-BE49-F238E27FC236}">
                <a16:creationId xmlns:a16="http://schemas.microsoft.com/office/drawing/2014/main" id="{AB5FCFBC-380E-4C88-A76E-D7A2C300F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61" r="-1" b="1299"/>
          <a:stretch/>
        </p:blipFill>
        <p:spPr>
          <a:xfrm>
            <a:off x="4654295" y="10"/>
            <a:ext cx="7537704" cy="4526265"/>
          </a:xfrm>
          <a:prstGeom prst="rect">
            <a:avLst/>
          </a:prstGeom>
        </p:spPr>
      </p:pic>
      <p:pic>
        <p:nvPicPr>
          <p:cNvPr id="1026" name="Picture 2" descr="New Orleans French Quarter">
            <a:extLst>
              <a:ext uri="{FF2B5EF4-FFF2-40B4-BE49-F238E27FC236}">
                <a16:creationId xmlns:a16="http://schemas.microsoft.com/office/drawing/2014/main" id="{B07A6435-20D2-4613-AD33-02E637C2F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3" r="9414" b="-1"/>
          <a:stretch/>
        </p:blipFill>
        <p:spPr bwMode="auto">
          <a:xfrm>
            <a:off x="4674109" y="4535603"/>
            <a:ext cx="2472942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CFCD9506-7D13-4435-85CE-91C78F60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6864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60B2E-A3CE-4FFB-855F-559F52D054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28" r="10047" b="-6"/>
          <a:stretch/>
        </p:blipFill>
        <p:spPr>
          <a:xfrm>
            <a:off x="7206488" y="4526276"/>
            <a:ext cx="2472942" cy="2331725"/>
          </a:xfrm>
          <a:prstGeom prst="rect">
            <a:avLst/>
          </a:prstGeom>
        </p:spPr>
      </p:pic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FE3C5E11-2CF0-4625-B686-BBC822C67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79432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person, man, animal&#10;&#10;Description generated with very high confidence">
            <a:extLst>
              <a:ext uri="{FF2B5EF4-FFF2-40B4-BE49-F238E27FC236}">
                <a16:creationId xmlns:a16="http://schemas.microsoft.com/office/drawing/2014/main" id="{72371ECA-CAB8-4CDC-8113-F44C2AB3F3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" r="14541" b="-7248"/>
          <a:stretch/>
        </p:blipFill>
        <p:spPr>
          <a:xfrm>
            <a:off x="167430" y="3509652"/>
            <a:ext cx="3551130" cy="3348348"/>
          </a:xfrm>
          <a:prstGeom prst="rect">
            <a:avLst/>
          </a:prstGeom>
        </p:spPr>
      </p:pic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C0C42060-C51A-4747-8EF1-1ECC341A6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403336" y="777240"/>
            <a:ext cx="0" cy="749808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76">
            <a:extLst>
              <a:ext uri="{FF2B5EF4-FFF2-40B4-BE49-F238E27FC236}">
                <a16:creationId xmlns:a16="http://schemas.microsoft.com/office/drawing/2014/main" id="{7ADCBCE9-1F58-407A-ADB9-78411AAEB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0"/>
            <a:ext cx="0" cy="685800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6CCF9C6-EE24-4435-BE37-FF68188A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2308860" y="1120141"/>
            <a:ext cx="0" cy="461772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https://tse1.mm.bing.net/th?id=OIP.ZhwL8hC0-m7MNFo9ZxocUQHaHn&amp;pid=15.1&amp;P=0&amp;w=300&amp;h=300">
            <a:extLst>
              <a:ext uri="{FF2B5EF4-FFF2-40B4-BE49-F238E27FC236}">
                <a16:creationId xmlns:a16="http://schemas.microsoft.com/office/drawing/2014/main" id="{6DD03ADC-31DA-40DE-A157-70133702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94" y="2346960"/>
            <a:ext cx="2781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89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disney world">
            <a:extLst>
              <a:ext uri="{FF2B5EF4-FFF2-40B4-BE49-F238E27FC236}">
                <a16:creationId xmlns:a16="http://schemas.microsoft.com/office/drawing/2014/main" id="{B2265FC9-6E69-4778-977A-D13ED650C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17" b="4983"/>
          <a:stretch/>
        </p:blipFill>
        <p:spPr bwMode="auto"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disney world">
            <a:extLst>
              <a:ext uri="{FF2B5EF4-FFF2-40B4-BE49-F238E27FC236}">
                <a16:creationId xmlns:a16="http://schemas.microsoft.com/office/drawing/2014/main" id="{EB5BBF08-39DD-4CAD-B691-BF0CCA903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1" r="17442" b="-16956"/>
          <a:stretch/>
        </p:blipFill>
        <p:spPr bwMode="auto"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812389-DE55-40AC-953A-AD5451F4A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39151"/>
          <a:stretch/>
        </p:blipFill>
        <p:spPr bwMode="auto">
          <a:xfrm>
            <a:off x="7993614" y="3068337"/>
            <a:ext cx="4027134" cy="33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26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AF1E9919-2E6F-4F78-943F-B3DAF059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B854A32-A2FC-4AC1-B345-57798A0A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B08F811-177E-4A27-B4FD-BBDB99BE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AF498A6-A632-436A-9DA0-1933AA8B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0B8DA4F-81CC-433C-829A-3E43D395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1C39279-0844-4449-9E8A-D5887E2C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88" name="Rectangle 87">
              <a:extLst>
                <a:ext uri="{FF2B5EF4-FFF2-40B4-BE49-F238E27FC236}">
                  <a16:creationId xmlns:a16="http://schemas.microsoft.com/office/drawing/2014/main" id="{82280054-A512-409E-871B-6FCD2BDFE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8D8ED6C-7D5C-4A8F-B7A9-F9B377837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F22ADEB1-FA3F-4DF3-9262-AD3354840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3E3F0-F5ED-4A02-9389-312F21C9C450}"/>
              </a:ext>
            </a:extLst>
          </p:cNvPr>
          <p:cNvSpPr txBox="1"/>
          <p:nvPr/>
        </p:nvSpPr>
        <p:spPr>
          <a:xfrm>
            <a:off x="680322" y="449410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East Coast Sprint to the Fireworks to  our Nation’s Capitol!!</a:t>
            </a:r>
          </a:p>
        </p:txBody>
      </p:sp>
      <p:pic>
        <p:nvPicPr>
          <p:cNvPr id="15362" name="Picture 2" descr="Image result for east coast">
            <a:extLst>
              <a:ext uri="{FF2B5EF4-FFF2-40B4-BE49-F238E27FC236}">
                <a16:creationId xmlns:a16="http://schemas.microsoft.com/office/drawing/2014/main" id="{5F622828-520C-4AFB-9E32-E35683BA4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r="-3" b="4203"/>
          <a:stretch/>
        </p:blipFill>
        <p:spPr bwMode="auto">
          <a:xfrm>
            <a:off x="9541" y="15466"/>
            <a:ext cx="287749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wrightsville beach fireworks july 4 2018">
            <a:extLst>
              <a:ext uri="{FF2B5EF4-FFF2-40B4-BE49-F238E27FC236}">
                <a16:creationId xmlns:a16="http://schemas.microsoft.com/office/drawing/2014/main" id="{EDAEDFB1-8317-457C-A24A-FD30E4D26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r="2" b="2"/>
          <a:stretch/>
        </p:blipFill>
        <p:spPr bwMode="auto">
          <a:xfrm>
            <a:off x="6085242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may contain: one or more people, people sitting and indoor">
            <a:extLst>
              <a:ext uri="{FF2B5EF4-FFF2-40B4-BE49-F238E27FC236}">
                <a16:creationId xmlns:a16="http://schemas.microsoft.com/office/drawing/2014/main" id="{C7B70AEC-9ED3-45A1-9884-A7CA35C6B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3" r="16934" b="-3"/>
          <a:stretch/>
        </p:blipFill>
        <p:spPr bwMode="auto">
          <a:xfrm>
            <a:off x="9111715" y="1"/>
            <a:ext cx="3077109" cy="418753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4E00D125-CF0E-45BC-BE53-0F8CEE70B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460B8DA-1FCF-410E-8316-F2B19745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0EC0321-A52A-446B-8519-BA5D628A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9421C5-815B-47CD-973D-C2611A62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1" y="38716"/>
            <a:ext cx="3064124" cy="41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AABB9EE-83C3-476D-A3CB-29807C8A7BCB}"/>
              </a:ext>
            </a:extLst>
          </p:cNvPr>
          <p:cNvSpPr/>
          <p:nvPr/>
        </p:nvSpPr>
        <p:spPr>
          <a:xfrm>
            <a:off x="1644478" y="1221026"/>
            <a:ext cx="409433" cy="4534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0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>
            <a:extLst>
              <a:ext uri="{FF2B5EF4-FFF2-40B4-BE49-F238E27FC236}">
                <a16:creationId xmlns:a16="http://schemas.microsoft.com/office/drawing/2014/main" id="{AF1E9919-2E6F-4F78-943F-B3DAF059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B854A32-A2FC-4AC1-B345-57798A0A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1B08F811-177E-4A27-B4FD-BBDB99BE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7AF498A6-A632-436A-9DA0-1933AA8B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0B8DA4F-81CC-433C-829A-3E43D395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30F3CA6-1470-47E0-8D85-9CE6E1CF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3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37F72-D197-45B5-B84C-C26651CCD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06" r="18983"/>
          <a:stretch/>
        </p:blipFill>
        <p:spPr>
          <a:xfrm>
            <a:off x="0" y="1"/>
            <a:ext cx="7467580" cy="6857999"/>
          </a:xfrm>
          <a:prstGeom prst="rect">
            <a:avLst/>
          </a:prstGeom>
        </p:spPr>
      </p:pic>
      <p:pic>
        <p:nvPicPr>
          <p:cNvPr id="6146" name="Picture 2" descr="Image may contain: 6 people, including Alejandro PeÃ±uelas, people smiling, people standing, stripes, sky and outdoor">
            <a:extLst>
              <a:ext uri="{FF2B5EF4-FFF2-40B4-BE49-F238E27FC236}">
                <a16:creationId xmlns:a16="http://schemas.microsoft.com/office/drawing/2014/main" id="{8B16ACA5-D934-4E0A-84EE-08B31836D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r="1" b="18582"/>
          <a:stretch/>
        </p:blipFill>
        <p:spPr bwMode="auto">
          <a:xfrm>
            <a:off x="7550979" y="1"/>
            <a:ext cx="4645152" cy="222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-atl3-1.xx.fbcdn.net/v/t1.0-9/36803707_2206910925990969_4331099601730797568_n.jpg?_nc_cat=0&amp;oh=61ec2dd07e64c4e512cab91f7978631c&amp;oe=5BFBF321">
            <a:extLst>
              <a:ext uri="{FF2B5EF4-FFF2-40B4-BE49-F238E27FC236}">
                <a16:creationId xmlns:a16="http://schemas.microsoft.com/office/drawing/2014/main" id="{5408AA7E-5079-4A17-879E-C938444EA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2" r="4" b="22944"/>
          <a:stretch/>
        </p:blipFill>
        <p:spPr bwMode="auto">
          <a:xfrm>
            <a:off x="7555110" y="2318004"/>
            <a:ext cx="4641021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3EE6021B-36C5-46D1-A6A4-E904B828A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204B53DE-E7F3-4255-9CD5-AF0CE4EE1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7E1DC-27A7-46D5-83E8-B5FBA52B6EAC}"/>
              </a:ext>
            </a:extLst>
          </p:cNvPr>
          <p:cNvSpPr txBox="1"/>
          <p:nvPr/>
        </p:nvSpPr>
        <p:spPr>
          <a:xfrm>
            <a:off x="635695" y="2372271"/>
            <a:ext cx="6596779" cy="1373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latin typeface="+mj-lt"/>
                <a:ea typeface="+mj-ea"/>
                <a:cs typeface="+mj-cs"/>
              </a:rPr>
              <a:t>July 4</a:t>
            </a:r>
            <a:r>
              <a:rPr lang="en-US" sz="4600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sz="4600" dirty="0">
                <a:latin typeface="+mj-lt"/>
                <a:ea typeface="+mj-ea"/>
                <a:cs typeface="+mj-cs"/>
              </a:rPr>
              <a:t> Holiday in D.C.</a:t>
            </a:r>
          </a:p>
        </p:txBody>
      </p:sp>
      <p:pic>
        <p:nvPicPr>
          <p:cNvPr id="6148" name="Picture 4" descr="Image may contain: 14 people, including Alejandro PeÃ±uelas, people smiling">
            <a:extLst>
              <a:ext uri="{FF2B5EF4-FFF2-40B4-BE49-F238E27FC236}">
                <a16:creationId xmlns:a16="http://schemas.microsoft.com/office/drawing/2014/main" id="{0DC8B906-FB27-48E4-AF44-173241AFB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5798" r="741" b="30280"/>
          <a:stretch/>
        </p:blipFill>
        <p:spPr bwMode="auto">
          <a:xfrm>
            <a:off x="7555110" y="4632960"/>
            <a:ext cx="4641021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6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0DA5-8396-45B3-9506-0E7D4286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BAAE-B093-463F-A5A4-7F57932FB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5" y="2313724"/>
            <a:ext cx="10075775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Who:	Rotary Youth Exchange Long Term Inbounds</a:t>
            </a:r>
          </a:p>
          <a:p>
            <a:pPr marL="0" indent="0">
              <a:buNone/>
            </a:pPr>
            <a:r>
              <a:rPr lang="en-US" sz="3200" dirty="0"/>
              <a:t>What:	28-day Tour of USA </a:t>
            </a:r>
            <a:r>
              <a:rPr lang="en-US" sz="2800" i="1" dirty="0"/>
              <a:t>(West </a:t>
            </a:r>
            <a:r>
              <a:rPr lang="en-US" sz="2800" i="1" dirty="0">
                <a:sym typeface="Wingdings" panose="05000000000000000000" pitchFamily="2" charset="2"/>
              </a:rPr>
              <a:t>&amp; East Coast)</a:t>
            </a:r>
            <a:endParaRPr lang="en-US" sz="2800" i="1" dirty="0"/>
          </a:p>
          <a:p>
            <a:pPr marL="0" indent="0">
              <a:buNone/>
            </a:pPr>
            <a:r>
              <a:rPr lang="en-US" sz="3200" dirty="0"/>
              <a:t>When: 	June 13 – July 10</a:t>
            </a:r>
          </a:p>
          <a:p>
            <a:pPr marL="0" indent="0">
              <a:buNone/>
            </a:pPr>
            <a:r>
              <a:rPr lang="en-US" sz="3200" dirty="0"/>
              <a:t>Why: 	Cultural Enrichment &amp; End of Exchange Fun</a:t>
            </a:r>
          </a:p>
          <a:p>
            <a:pPr marL="0" indent="0" algn="just">
              <a:buNone/>
            </a:pPr>
            <a:r>
              <a:rPr lang="en-US" sz="3200" dirty="0"/>
              <a:t>Price:  	$4,500 </a:t>
            </a:r>
            <a:r>
              <a:rPr lang="en-US" sz="1600" i="1" dirty="0"/>
              <a:t>(subject to change)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748219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FC948AC3-28AE-4A1F-9687-3E91D6B1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211">
            <a:off x="593103" y="3929344"/>
            <a:ext cx="2341931" cy="23419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may contain: 3 people, people smiling, sky and outdoor">
            <a:extLst>
              <a:ext uri="{FF2B5EF4-FFF2-40B4-BE49-F238E27FC236}">
                <a16:creationId xmlns:a16="http://schemas.microsoft.com/office/drawing/2014/main" id="{CF0EE1B8-28C7-447D-B58D-59419E72F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2" t="7745" r="-1" b="7745"/>
          <a:stretch/>
        </p:blipFill>
        <p:spPr bwMode="auto"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may contain: skyscraper, sky, ocean, outdoor and water">
            <a:extLst>
              <a:ext uri="{FF2B5EF4-FFF2-40B4-BE49-F238E27FC236}">
                <a16:creationId xmlns:a16="http://schemas.microsoft.com/office/drawing/2014/main" id="{8255609B-E37E-42F9-B1A5-748307DEE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2" t="6" r="-38354" b="16210"/>
          <a:stretch/>
        </p:blipFill>
        <p:spPr bwMode="auto">
          <a:xfrm>
            <a:off x="2872499" y="3511285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new york times square">
            <a:extLst>
              <a:ext uri="{FF2B5EF4-FFF2-40B4-BE49-F238E27FC236}">
                <a16:creationId xmlns:a16="http://schemas.microsoft.com/office/drawing/2014/main" id="{95834A99-E787-4867-92E6-5F8C4DE29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 bwMode="auto"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new york city">
            <a:extLst>
              <a:ext uri="{FF2B5EF4-FFF2-40B4-BE49-F238E27FC236}">
                <a16:creationId xmlns:a16="http://schemas.microsoft.com/office/drawing/2014/main" id="{624F0ED5-64C2-49D5-83A3-8442EC7DA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3" r="2" b="2"/>
          <a:stretch/>
        </p:blipFill>
        <p:spPr bwMode="auto"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ontent-atl3-1.xx.fbcdn.net/v/t1.0-0/p370x247/38829134_1859250790821361_8479047628863045632_n.jpg?_nc_cat=0&amp;oh=044f3c99af2fd4a420f4587869b1cde0&amp;oe=5C048FA1">
            <a:extLst>
              <a:ext uri="{FF2B5EF4-FFF2-40B4-BE49-F238E27FC236}">
                <a16:creationId xmlns:a16="http://schemas.microsoft.com/office/drawing/2014/main" id="{011EF4A8-DB81-484A-B234-B23F26CED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r="3" b="12030"/>
          <a:stretch/>
        </p:blipFill>
        <p:spPr bwMode="auto">
          <a:xfrm>
            <a:off x="4522863" y="-2"/>
            <a:ext cx="4836673" cy="3346705"/>
          </a:xfrm>
          <a:custGeom>
            <a:avLst/>
            <a:gdLst>
              <a:gd name="connsiteX0" fmla="*/ 1549963 w 4836673"/>
              <a:gd name="connsiteY0" fmla="*/ 0 h 3346705"/>
              <a:gd name="connsiteX1" fmla="*/ 4836673 w 4836673"/>
              <a:gd name="connsiteY1" fmla="*/ 0 h 3346705"/>
              <a:gd name="connsiteX2" fmla="*/ 3286710 w 4836673"/>
              <a:gd name="connsiteY2" fmla="*/ 3346705 h 3346705"/>
              <a:gd name="connsiteX3" fmla="*/ 3281133 w 4836673"/>
              <a:gd name="connsiteY3" fmla="*/ 3346705 h 3346705"/>
              <a:gd name="connsiteX4" fmla="*/ 2214905 w 4836673"/>
              <a:gd name="connsiteY4" fmla="*/ 3346705 h 3346705"/>
              <a:gd name="connsiteX5" fmla="*/ 0 w 4836673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5F66A3-173B-48CE-87A5-9A24949F4E3A}"/>
              </a:ext>
            </a:extLst>
          </p:cNvPr>
          <p:cNvSpPr/>
          <p:nvPr/>
        </p:nvSpPr>
        <p:spPr>
          <a:xfrm rot="17662774">
            <a:off x="791016" y="3629426"/>
            <a:ext cx="6942633" cy="9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7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C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white bus parked in a parking lot&#10;&#10;Description automatically generated">
            <a:extLst>
              <a:ext uri="{FF2B5EF4-FFF2-40B4-BE49-F238E27FC236}">
                <a16:creationId xmlns:a16="http://schemas.microsoft.com/office/drawing/2014/main" id="{DE0F299D-9274-4AB8-961B-5B22D74F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925" y="4240041"/>
            <a:ext cx="3900909" cy="2021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22330-7B77-469C-A9AA-A2F473EA107F}"/>
              </a:ext>
            </a:extLst>
          </p:cNvPr>
          <p:cNvSpPr txBox="1"/>
          <p:nvPr/>
        </p:nvSpPr>
        <p:spPr>
          <a:xfrm>
            <a:off x="712444" y="580280"/>
            <a:ext cx="6367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4267B2"/>
                </a:solidFill>
              </a:rPr>
              <a:t>End of Tour Celebration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4310D7-9BE7-4698-A256-34DBC299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95" y="881892"/>
            <a:ext cx="3805768" cy="25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74CADCC-06CD-4FAD-B705-F3F01BB0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4" y="1445933"/>
            <a:ext cx="4798045" cy="2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70076-A4EA-4240-8065-33ABEDBF2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4" t="3070" r="10051" b="5945"/>
          <a:stretch/>
        </p:blipFill>
        <p:spPr>
          <a:xfrm rot="379060">
            <a:off x="4336609" y="1311371"/>
            <a:ext cx="2992819" cy="283534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65FE4-9429-474D-93DD-9C707030B2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" t="5653" r="3913" b="3104"/>
          <a:stretch/>
        </p:blipFill>
        <p:spPr>
          <a:xfrm rot="21218286">
            <a:off x="828644" y="3417973"/>
            <a:ext cx="2853581" cy="2693215"/>
          </a:xfrm>
          <a:prstGeom prst="ellipse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147C385-3A97-4B54-B80B-63D1E875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540">
            <a:off x="3341056" y="3338755"/>
            <a:ext cx="2816294" cy="285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3077AB-B165-4251-88BB-B322997831F9}"/>
              </a:ext>
            </a:extLst>
          </p:cNvPr>
          <p:cNvSpPr txBox="1"/>
          <p:nvPr/>
        </p:nvSpPr>
        <p:spPr>
          <a:xfrm>
            <a:off x="7683925" y="420683"/>
            <a:ext cx="354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Chicago</a:t>
            </a:r>
          </a:p>
        </p:txBody>
      </p:sp>
    </p:spTree>
    <p:extLst>
      <p:ext uri="{BB962C8B-B14F-4D97-AF65-F5344CB8AC3E}">
        <p14:creationId xmlns:p14="http://schemas.microsoft.com/office/powerpoint/2010/main" val="376741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22522B3E-5D1C-42AB-B39F-9A304D6D4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834" y="2156777"/>
            <a:ext cx="9553432" cy="4078372"/>
          </a:xfrm>
        </p:spPr>
        <p:txBody>
          <a:bodyPr>
            <a:noAutofit/>
          </a:bodyPr>
          <a:lstStyle/>
          <a:p>
            <a:r>
              <a:rPr lang="en-US" sz="3200" dirty="0"/>
              <a:t>28 Day Tour </a:t>
            </a:r>
          </a:p>
          <a:p>
            <a:r>
              <a:rPr lang="en-US" sz="3200" dirty="0">
                <a:sym typeface="Wingdings" panose="05000000000000000000" pitchFamily="2" charset="2"/>
              </a:rPr>
              <a:t>West </a:t>
            </a:r>
            <a:r>
              <a:rPr lang="en-US" sz="3200" dirty="0">
                <a:latin typeface="Abadi" panose="020B0604020202020204" pitchFamily="34" charset="0"/>
                <a:sym typeface="Wingdings" panose="05000000000000000000" pitchFamily="2" charset="2"/>
              </a:rPr>
              <a:t>&amp;</a:t>
            </a:r>
            <a:r>
              <a:rPr lang="en-US" sz="3200" dirty="0">
                <a:sym typeface="Wingdings" panose="05000000000000000000" pitchFamily="2" charset="2"/>
              </a:rPr>
              <a:t> East Coasts </a:t>
            </a:r>
          </a:p>
          <a:p>
            <a:r>
              <a:rPr lang="en-US" sz="3200" dirty="0"/>
              <a:t>Go/No-Go Decision December 1st</a:t>
            </a:r>
          </a:p>
          <a:p>
            <a:r>
              <a:rPr lang="en-US" sz="3200" dirty="0"/>
              <a:t>Total Cost:  $4,500 </a:t>
            </a:r>
          </a:p>
          <a:p>
            <a:pPr lvl="1"/>
            <a:r>
              <a:rPr lang="en-US" i="1" dirty="0"/>
              <a:t>Deposit due Dec  15</a:t>
            </a:r>
            <a:r>
              <a:rPr lang="en-US" i="1" baseline="30000" dirty="0"/>
              <a:t>th</a:t>
            </a:r>
            <a:r>
              <a:rPr lang="en-US" i="1" dirty="0"/>
              <a:t> </a:t>
            </a:r>
          </a:p>
          <a:p>
            <a:pPr lvl="1"/>
            <a:r>
              <a:rPr lang="en-US" i="1" dirty="0"/>
              <a:t>Balance due March 1</a:t>
            </a:r>
            <a:r>
              <a:rPr lang="en-US" i="1" baseline="30000" dirty="0"/>
              <a:t>st</a:t>
            </a:r>
            <a:r>
              <a:rPr lang="en-US" i="1" dirty="0"/>
              <a:t> </a:t>
            </a:r>
          </a:p>
          <a:p>
            <a:r>
              <a:rPr lang="en-US" sz="3200" dirty="0"/>
              <a:t>Tour Dates: June 13  Returns on July 10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u="sng" dirty="0"/>
              <a:t>www.usatours.us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7679B-848E-4AB9-AC6C-10C19F4F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dirty="0"/>
              <a:t>Final Take Away</a:t>
            </a:r>
          </a:p>
        </p:txBody>
      </p:sp>
    </p:spTree>
    <p:extLst>
      <p:ext uri="{BB962C8B-B14F-4D97-AF65-F5344CB8AC3E}">
        <p14:creationId xmlns:p14="http://schemas.microsoft.com/office/powerpoint/2010/main" val="4021317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8568-4266-4661-9308-82531789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B0CB6-07DD-45E2-8760-2C6666884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EMAIL:    		DIRECTOR@USATOURS.US</a:t>
            </a:r>
          </a:p>
          <a:p>
            <a:endParaRPr lang="en-US" dirty="0"/>
          </a:p>
          <a:p>
            <a:r>
              <a:rPr lang="en-US" dirty="0"/>
              <a:t>Rob Ragans     cell:  407.376.9900</a:t>
            </a:r>
          </a:p>
          <a:p>
            <a:r>
              <a:rPr lang="en-US" dirty="0"/>
              <a:t>Sheila Ragans  cell: 407.399.8200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6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0DA5-8396-45B3-9506-0E7D4286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4E4DAEA-EA5D-4283-93F8-A7A819999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0557"/>
              </p:ext>
            </p:extLst>
          </p:nvPr>
        </p:nvGraphicFramePr>
        <p:xfrm>
          <a:off x="851768" y="2346179"/>
          <a:ext cx="9613861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322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D2FF-4610-4EAD-8ED0-BF60E7A0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Get Started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0ABF51-53F7-4379-9314-93176E9708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756311"/>
              </p:ext>
            </p:extLst>
          </p:nvPr>
        </p:nvGraphicFramePr>
        <p:xfrm>
          <a:off x="885146" y="2123930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7E857C-D9D1-4E8A-B5FC-96AA248365D5}"/>
              </a:ext>
            </a:extLst>
          </p:cNvPr>
          <p:cNvSpPr txBox="1"/>
          <p:nvPr/>
        </p:nvSpPr>
        <p:spPr>
          <a:xfrm>
            <a:off x="1037230" y="5896367"/>
            <a:ext cx="7547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7"/>
              </a:rPr>
              <a:t>www.usatours.us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06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D2FF-4610-4EAD-8ED0-BF60E7A0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 / Drop Off 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E857C-D9D1-4E8A-B5FC-96AA248365D5}"/>
              </a:ext>
            </a:extLst>
          </p:cNvPr>
          <p:cNvSpPr txBox="1"/>
          <p:nvPr/>
        </p:nvSpPr>
        <p:spPr>
          <a:xfrm>
            <a:off x="3042138" y="5923663"/>
            <a:ext cx="48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www.usatours.us</a:t>
            </a:r>
            <a:r>
              <a:rPr lang="en-US" sz="4000" dirty="0"/>
              <a:t>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700FC0E-9940-4FDA-85FB-0E91E217D4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622438"/>
              </p:ext>
            </p:extLst>
          </p:nvPr>
        </p:nvGraphicFramePr>
        <p:xfrm>
          <a:off x="637869" y="2324347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0444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AE4F-071E-4D9D-A12B-C44782FE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Matters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7B7936-33FC-4E78-93C9-594C0CF06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682159"/>
              </p:ext>
            </p:extLst>
          </p:nvPr>
        </p:nvGraphicFramePr>
        <p:xfrm>
          <a:off x="680321" y="2336873"/>
          <a:ext cx="9987679" cy="3997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41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5AE4F-071E-4D9D-A12B-C44782FE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3" y="2063262"/>
            <a:ext cx="4239718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/>
              <a:t>Chaperones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436632C-9EEA-4803-88F5-40C4B4B2D1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347056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 descr="Stopwatch">
            <a:extLst>
              <a:ext uri="{FF2B5EF4-FFF2-40B4-BE49-F238E27FC236}">
                <a16:creationId xmlns:a16="http://schemas.microsoft.com/office/drawing/2014/main" id="{3FF1EA90-3C48-4BA7-BCBF-4D13289DE029}"/>
              </a:ext>
            </a:extLst>
          </p:cNvPr>
          <p:cNvSpPr/>
          <p:nvPr/>
        </p:nvSpPr>
        <p:spPr>
          <a:xfrm>
            <a:off x="5583851" y="5475587"/>
            <a:ext cx="510561" cy="51056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6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3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47" name="Rectangle 37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9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9" name="Picture 41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7679B-848E-4AB9-AC6C-10C19F4F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dirty="0"/>
              <a:t>Tour Location Highlights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4F34A-4647-4A65-A7F8-588140448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61" y="2006582"/>
            <a:ext cx="9183042" cy="4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788AA1B3-B550-4293-AFAE-9F844E518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1BC6ED49-FE9D-40E5-B5C8-6674E3690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4A71D742-784E-4215-B79D-1BA74CDE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C745E79F-C788-4095-B47D-18ED4B45E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B423749-E657-4939-9195-422E2100F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00C23FD-E637-4D3A-8240-2A9B0AB65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52" name="Rectangle 151">
              <a:extLst>
                <a:ext uri="{FF2B5EF4-FFF2-40B4-BE49-F238E27FC236}">
                  <a16:creationId xmlns:a16="http://schemas.microsoft.com/office/drawing/2014/main" id="{3DF7FEBF-5D56-4257-9FAB-F387FBBC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37044C95-627C-46BD-9F9D-7BA11806F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269D27C-F10E-4415-B3CC-F6E3C627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ABF394-05D2-42D4-AD1A-149E1D74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30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Whitewater Rafting</a:t>
            </a:r>
            <a:br>
              <a:rPr lang="en-US" dirty="0"/>
            </a:br>
            <a:r>
              <a:rPr lang="en-US" dirty="0"/>
              <a:t>(Durango, CO) </a:t>
            </a: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3AF35E2B-C716-40DB-88B4-599547728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476193-F1E6-440E-BEF2-8C9D5CB9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4124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052" name="Picture 4" descr="Image may contain: 4 people, people smiling, outdoor, water and nature">
            <a:extLst>
              <a:ext uri="{FF2B5EF4-FFF2-40B4-BE49-F238E27FC236}">
                <a16:creationId xmlns:a16="http://schemas.microsoft.com/office/drawing/2014/main" id="{1C62B976-F647-49C6-979B-DC86C3EB7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15307" b="-1"/>
          <a:stretch/>
        </p:blipFill>
        <p:spPr bwMode="auto">
          <a:xfrm>
            <a:off x="5449575" y="488844"/>
            <a:ext cx="3368936" cy="35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AA505DC8-DCD7-480F-9344-3F895F091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may contain: 4 people, people smiling, outdoor, water and nature">
            <a:extLst>
              <a:ext uri="{FF2B5EF4-FFF2-40B4-BE49-F238E27FC236}">
                <a16:creationId xmlns:a16="http://schemas.microsoft.com/office/drawing/2014/main" id="{BD46793C-2367-468A-862F-41D8C6E62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r="-2" b="-2"/>
          <a:stretch/>
        </p:blipFill>
        <p:spPr bwMode="auto">
          <a:xfrm>
            <a:off x="8967679" y="488844"/>
            <a:ext cx="2739690" cy="20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68C7D8C9-D085-40D4-9C3B-BBD3F8143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may contain: 3 people, outdoor, water and nature">
            <a:extLst>
              <a:ext uri="{FF2B5EF4-FFF2-40B4-BE49-F238E27FC236}">
                <a16:creationId xmlns:a16="http://schemas.microsoft.com/office/drawing/2014/main" id="{C7AF274F-ED1E-4812-8567-A3DE39EE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15"/>
          <a:stretch/>
        </p:blipFill>
        <p:spPr bwMode="auto">
          <a:xfrm>
            <a:off x="5449198" y="4169238"/>
            <a:ext cx="3378077" cy="22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2 people, ocean, child, outdoor and water">
            <a:extLst>
              <a:ext uri="{FF2B5EF4-FFF2-40B4-BE49-F238E27FC236}">
                <a16:creationId xmlns:a16="http://schemas.microsoft.com/office/drawing/2014/main" id="{D01F9B22-B9FE-4CB9-96D2-6244FAF84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34863" b="1"/>
          <a:stretch/>
        </p:blipFill>
        <p:spPr bwMode="auto">
          <a:xfrm>
            <a:off x="6963054" y="204260"/>
            <a:ext cx="2739691" cy="37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may contain: outdoor, water and nature">
            <a:extLst>
              <a:ext uri="{FF2B5EF4-FFF2-40B4-BE49-F238E27FC236}">
                <a16:creationId xmlns:a16="http://schemas.microsoft.com/office/drawing/2014/main" id="{A89273DB-7DF9-4F58-A431-9D9A269D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" y="2350571"/>
            <a:ext cx="4968335" cy="33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0071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674</Words>
  <Application>Microsoft Office PowerPoint</Application>
  <PresentationFormat>Widescreen</PresentationFormat>
  <Paragraphs>118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Abadi</vt:lpstr>
      <vt:lpstr>Arial</vt:lpstr>
      <vt:lpstr>Calibri</vt:lpstr>
      <vt:lpstr>Trebuchet MS</vt:lpstr>
      <vt:lpstr>Wingdings</vt:lpstr>
      <vt:lpstr>Berlin</vt:lpstr>
      <vt:lpstr> USA Tour 2020 </vt:lpstr>
      <vt:lpstr>Top Take Aways</vt:lpstr>
      <vt:lpstr>Important Dates</vt:lpstr>
      <vt:lpstr>Steps to Get Started</vt:lpstr>
      <vt:lpstr>Pickup / Drop Off Locations</vt:lpstr>
      <vt:lpstr>Money Matters</vt:lpstr>
      <vt:lpstr>Chaperones</vt:lpstr>
      <vt:lpstr>Tour Location Highlights</vt:lpstr>
      <vt:lpstr>Whitewater Rafting (Durango, CO)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Take Away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Youth Exchange  USA Tour 2018</dc:title>
  <dc:creator>Morton, Sheila</dc:creator>
  <cp:lastModifiedBy>Sheila Morton</cp:lastModifiedBy>
  <cp:revision>31</cp:revision>
  <dcterms:created xsi:type="dcterms:W3CDTF">2018-08-15T02:45:21Z</dcterms:created>
  <dcterms:modified xsi:type="dcterms:W3CDTF">2024-07-12T02:59:45Z</dcterms:modified>
</cp:coreProperties>
</file>