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8" r:id="rId10"/>
    <p:sldId id="269" r:id="rId11"/>
    <p:sldId id="270" r:id="rId12"/>
    <p:sldId id="264" r:id="rId13"/>
    <p:sldId id="265" r:id="rId14"/>
    <p:sldId id="267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006B-C760-458D-8470-CD863AD1B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73AC1-9392-44A6-8D90-29C23C7CF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C8BEB-5D32-410B-AE16-0AFA05A7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C3CB-1D8E-438D-9112-08EB6FFB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22E08-FEAB-47B9-B941-6043E879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0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D713-A697-42BF-B761-BF99A250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1A18D-56BF-4926-A12B-7935E6490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2673-2A2A-4E89-8203-B0D33E24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2953-6603-4DD5-A382-F2F25436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48213-D6A5-4622-85E1-0FF9E3AA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7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9B601-F9AC-49B3-8480-AE8C6DD9DD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6C552-C675-4945-B224-3A9A6E5D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3AA28-D9FB-4BA9-9D1B-73EBC8A2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1C88-06EC-463D-9845-8F89EA50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435FA-B713-4142-82D8-97EED053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9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0C06-63FA-4E90-93CB-CC995FB5A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E3A96-E515-40C6-9BDB-EA172019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9E2AE-F5B4-40C0-A6C0-8A3DF211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20763-0EFE-4DA9-BDE7-AE07A689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75CE4-2FDA-4C99-8A40-674E5E23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CDEC-A6F2-4D1F-94AD-8D191073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A4168-B7D0-410B-8E53-C1F261F1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77DCD-5632-411F-958D-00D44AC5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7056E-A5A2-40E8-BC0D-E9E95B6C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1C8EE-077A-4D7A-A713-5876B2F6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31EBE-200C-4DDC-B37A-AFBC24B6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8D5C-6790-45DA-B209-639FCF626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3B1D9-D30D-4804-B914-DF1991524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8AD36-AC19-432B-A6FC-72784F0C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3F03F-065D-42E9-B729-60525368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DA9C4-F1D6-4FE3-AA06-808222B46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2AB1-B0A2-40F2-BF11-2AF391E6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A9B1B-C79F-40DA-894E-9631D6F6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46B5A-2A03-4F75-8485-61E8354E9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A7114-A481-4E59-9149-1F2260A090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F981C-65CB-4AA3-8409-A306F8ED0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289B0-F5E6-4BA5-8F4A-BC65F37F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74CDB3-5A16-4FDB-A8EF-4C43073C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5AE71A-88D2-414C-B824-AEF57C51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5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1639-FF7D-4206-8349-075C3CE5A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0CE9A-26E4-45DD-A5B4-A7C43491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ECC52-7C7C-4206-9474-7856AD06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964E-4488-4919-8AF2-B573446D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CDA44-6801-4F69-A68A-74F1F09B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80B33-F70F-4589-B16D-FBB92287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C9BB5-F7A9-48D2-91DD-44E26C4ED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9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715A1-5680-418C-84F1-35DECEAB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DA01-7699-46A4-BC74-4D906B50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86676-6977-4572-83DA-ECAD0F1EA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88239-7545-4DC1-A06D-7DACAA0C2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C2232-E7F7-45E0-86A5-7910E87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884A2-C462-42A9-A084-2EC28F6D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E4594-D13E-41E8-A168-017011356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9357B6-6BE3-482F-86E2-EAB99F8E7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70101-020A-41E5-B917-7728C1F11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C51D6-793F-4223-A5B8-FB0E6B5B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B06DA-CC30-4A1D-820B-45C188E1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91D74-811A-46E3-9BE0-D07BF05E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AC40B-7508-4F7A-8AE6-31C246EA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CD802-BBFF-4C92-8EF8-1348263D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71ABD-69F5-432E-AC4C-853FBB44E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5150F-5E47-445D-8A62-5AF7B551B7F3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823B1-E53F-43C9-8576-6D15FE67B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CD3B-A89C-472B-A7DD-09B8195B5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34CB8-22EE-429E-BD17-9443B7744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WhatsApp_logo-color-vertical.sv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mons.wikimedia.org/wiki/File:WhatsApp_logo-color-vertical.sv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ommons.wikimedia.org/wiki/File:Symbol_rain_64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ile:Email_Shiny_Icon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otuniverse.blogspot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WhatsApp_logo-color-vertical.sv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1A4524B-0B66-4C76-8A36-3614A8D213C6}"/>
              </a:ext>
            </a:extLst>
          </p:cNvPr>
          <p:cNvSpPr txBox="1"/>
          <p:nvPr/>
        </p:nvSpPr>
        <p:spPr>
          <a:xfrm>
            <a:off x="505848" y="4540745"/>
            <a:ext cx="5872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WhatsApp!!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FF995-DDAA-4982-A877-086A324B1C59}"/>
              </a:ext>
            </a:extLst>
          </p:cNvPr>
          <p:cNvSpPr txBox="1"/>
          <p:nvPr/>
        </p:nvSpPr>
        <p:spPr>
          <a:xfrm>
            <a:off x="1168567" y="2412467"/>
            <a:ext cx="4902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Communicating with District Exchange Students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82C4A-EC0A-4414-832C-AD2F88BBAA55}"/>
              </a:ext>
            </a:extLst>
          </p:cNvPr>
          <p:cNvSpPr txBox="1"/>
          <p:nvPr/>
        </p:nvSpPr>
        <p:spPr>
          <a:xfrm>
            <a:off x="389102" y="710119"/>
            <a:ext cx="5107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What’s Up??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20B97-6665-4A57-9F24-68248E746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63970" y="1234440"/>
            <a:ext cx="4389120" cy="4389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4818E-F170-4DBD-A90F-2EB0A882B27D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WhatsApp_logo-color-vertical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1120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99B64-2FA0-42F5-A5A9-35CA01025D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829" b="73779"/>
          <a:stretch/>
        </p:blipFill>
        <p:spPr>
          <a:xfrm>
            <a:off x="578644" y="369651"/>
            <a:ext cx="4022539" cy="1772741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6D27FCC-AC68-44F1-9236-9FF9FE043732}"/>
              </a:ext>
            </a:extLst>
          </p:cNvPr>
          <p:cNvSpPr/>
          <p:nvPr/>
        </p:nvSpPr>
        <p:spPr>
          <a:xfrm rot="3368121">
            <a:off x="4358867" y="214009"/>
            <a:ext cx="484632" cy="65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864F3-6E56-4C59-A3BE-F449C87B7B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" b="66635"/>
          <a:stretch/>
        </p:blipFill>
        <p:spPr>
          <a:xfrm>
            <a:off x="578644" y="2472270"/>
            <a:ext cx="3918775" cy="234292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1F458599-56E5-4378-8742-A21A0443B65A}"/>
              </a:ext>
            </a:extLst>
          </p:cNvPr>
          <p:cNvSpPr/>
          <p:nvPr/>
        </p:nvSpPr>
        <p:spPr>
          <a:xfrm rot="3373441" flipH="1">
            <a:off x="4386652" y="3711664"/>
            <a:ext cx="572451" cy="765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9AC70-6955-48BF-A66A-769C6EBEBB3B}"/>
              </a:ext>
            </a:extLst>
          </p:cNvPr>
          <p:cNvSpPr txBox="1"/>
          <p:nvPr/>
        </p:nvSpPr>
        <p:spPr>
          <a:xfrm>
            <a:off x="5150193" y="1225675"/>
            <a:ext cx="68926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/>
              <a:t>Calls</a:t>
            </a:r>
          </a:p>
          <a:p>
            <a:r>
              <a:rPr lang="en-US" sz="3600" dirty="0"/>
              <a:t>*Tap phone icon</a:t>
            </a:r>
          </a:p>
          <a:p>
            <a:r>
              <a:rPr lang="en-US" sz="3600" dirty="0"/>
              <a:t>*Your Contact List will appear</a:t>
            </a:r>
          </a:p>
          <a:p>
            <a:r>
              <a:rPr lang="en-US" sz="3600" dirty="0"/>
              <a:t>      </a:t>
            </a:r>
            <a:r>
              <a:rPr lang="en-US" sz="3600" i="1" dirty="0"/>
              <a:t>(Only contacts using WhatsApp)</a:t>
            </a:r>
          </a:p>
          <a:p>
            <a:r>
              <a:rPr lang="en-US" sz="3600" dirty="0"/>
              <a:t>*Select voice or video chat</a:t>
            </a:r>
          </a:p>
        </p:txBody>
      </p:sp>
    </p:spTree>
    <p:extLst>
      <p:ext uri="{BB962C8B-B14F-4D97-AF65-F5344CB8AC3E}">
        <p14:creationId xmlns:p14="http://schemas.microsoft.com/office/powerpoint/2010/main" val="76944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F2744-270F-40D0-84FE-60DD654EF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5" y="340468"/>
            <a:ext cx="3224870" cy="5735969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E05B7F10-7D56-426F-8ABC-65CFEB01D2A9}"/>
              </a:ext>
            </a:extLst>
          </p:cNvPr>
          <p:cNvSpPr/>
          <p:nvPr/>
        </p:nvSpPr>
        <p:spPr>
          <a:xfrm rot="4090910">
            <a:off x="4240316" y="8597"/>
            <a:ext cx="499473" cy="10378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6B7A2-91F9-4B32-9C68-6459D04DB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31" y="340467"/>
            <a:ext cx="3224870" cy="5735970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4165BE0-C976-459C-A6DB-922F586C418F}"/>
              </a:ext>
            </a:extLst>
          </p:cNvPr>
          <p:cNvSpPr/>
          <p:nvPr/>
        </p:nvSpPr>
        <p:spPr>
          <a:xfrm rot="17536478">
            <a:off x="5255311" y="49611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DAD28-C021-4821-B84A-EA06C2A2AF03}"/>
              </a:ext>
            </a:extLst>
          </p:cNvPr>
          <p:cNvSpPr txBox="1"/>
          <p:nvPr/>
        </p:nvSpPr>
        <p:spPr>
          <a:xfrm>
            <a:off x="9465012" y="1951672"/>
            <a:ext cx="2655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Wellness Check </a:t>
            </a:r>
            <a:r>
              <a:rPr lang="en-US" dirty="0"/>
              <a:t>at </a:t>
            </a:r>
            <a:r>
              <a:rPr lang="en-US" b="1" u="sng" dirty="0"/>
              <a:t>3:09</a:t>
            </a:r>
          </a:p>
          <a:p>
            <a:endParaRPr lang="en-US" dirty="0"/>
          </a:p>
          <a:p>
            <a:r>
              <a:rPr lang="en-US" b="1" dirty="0"/>
              <a:t>Heard from kids by </a:t>
            </a:r>
            <a:r>
              <a:rPr lang="en-US" b="1" u="sng" dirty="0"/>
              <a:t>3:33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14E2A-B6BE-4C59-A78C-82F876061565}"/>
              </a:ext>
            </a:extLst>
          </p:cNvPr>
          <p:cNvSpPr txBox="1"/>
          <p:nvPr/>
        </p:nvSpPr>
        <p:spPr>
          <a:xfrm>
            <a:off x="4951391" y="5817145"/>
            <a:ext cx="133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Message bubble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9D3F4-85BD-47B0-9E90-CEAC66486225}"/>
              </a:ext>
            </a:extLst>
          </p:cNvPr>
          <p:cNvSpPr txBox="1"/>
          <p:nvPr/>
        </p:nvSpPr>
        <p:spPr>
          <a:xfrm>
            <a:off x="4352759" y="676622"/>
            <a:ext cx="1089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to write message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DED0F1-7B21-491B-B4A9-B2E42334CF56}"/>
              </a:ext>
            </a:extLst>
          </p:cNvPr>
          <p:cNvSpPr txBox="1"/>
          <p:nvPr/>
        </p:nvSpPr>
        <p:spPr>
          <a:xfrm>
            <a:off x="9935172" y="582900"/>
            <a:ext cx="193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CHATS</a:t>
            </a:r>
          </a:p>
        </p:txBody>
      </p:sp>
    </p:spTree>
    <p:extLst>
      <p:ext uri="{BB962C8B-B14F-4D97-AF65-F5344CB8AC3E}">
        <p14:creationId xmlns:p14="http://schemas.microsoft.com/office/powerpoint/2010/main" val="529185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83E64B-E1EA-4561-AC5B-485FD32325A4}"/>
              </a:ext>
            </a:extLst>
          </p:cNvPr>
          <p:cNvSpPr txBox="1"/>
          <p:nvPr/>
        </p:nvSpPr>
        <p:spPr>
          <a:xfrm>
            <a:off x="868680" y="690136"/>
            <a:ext cx="10252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Creating a WhatsApp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DBBDDF-12E1-4DD3-BA58-E7641633AB0E}"/>
              </a:ext>
            </a:extLst>
          </p:cNvPr>
          <p:cNvSpPr txBox="1"/>
          <p:nvPr/>
        </p:nvSpPr>
        <p:spPr>
          <a:xfrm>
            <a:off x="445770" y="2413337"/>
            <a:ext cx="11235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WhatsApp and Tap “Chats” option</a:t>
            </a:r>
          </a:p>
          <a:p>
            <a:pPr marL="342900" indent="-342900">
              <a:buAutoNum type="arabicPeriod"/>
            </a:pPr>
            <a:r>
              <a:rPr lang="en-US" dirty="0"/>
              <a:t>Tap the “New Group” option</a:t>
            </a:r>
          </a:p>
          <a:p>
            <a:pPr marL="342900" indent="-342900">
              <a:buAutoNum type="arabicPeriod"/>
            </a:pPr>
            <a:r>
              <a:rPr lang="en-US" dirty="0"/>
              <a:t>Tap a contact’s name to add them to your group</a:t>
            </a:r>
          </a:p>
          <a:p>
            <a:pPr marL="342900" indent="-342900">
              <a:buAutoNum type="arabicPeriod"/>
            </a:pPr>
            <a:r>
              <a:rPr lang="en-US" dirty="0"/>
              <a:t>Tap “Next” in the top right corner of your screen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Add a group name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Tap “Create” in the top right corner of your screen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584898-364C-4754-A86E-E063B19C1724}"/>
              </a:ext>
            </a:extLst>
          </p:cNvPr>
          <p:cNvSpPr txBox="1"/>
          <p:nvPr/>
        </p:nvSpPr>
        <p:spPr>
          <a:xfrm>
            <a:off x="445770" y="1885950"/>
            <a:ext cx="395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iPhone--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FF68C-7A19-4354-8806-1B1F0DAE2575}"/>
              </a:ext>
            </a:extLst>
          </p:cNvPr>
          <p:cNvSpPr txBox="1"/>
          <p:nvPr/>
        </p:nvSpPr>
        <p:spPr>
          <a:xfrm>
            <a:off x="445770" y="4171950"/>
            <a:ext cx="147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Android--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0B3F8-E938-4806-8CCB-1602A014B27B}"/>
              </a:ext>
            </a:extLst>
          </p:cNvPr>
          <p:cNvSpPr txBox="1"/>
          <p:nvPr/>
        </p:nvSpPr>
        <p:spPr>
          <a:xfrm>
            <a:off x="560070" y="4789170"/>
            <a:ext cx="8721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WhatsApp and Tap “Chats” option</a:t>
            </a:r>
          </a:p>
          <a:p>
            <a:pPr marL="342900" indent="-342900">
              <a:buAutoNum type="arabicPeriod"/>
            </a:pPr>
            <a:r>
              <a:rPr lang="en-US" dirty="0"/>
              <a:t>Tap your Android’s menu button</a:t>
            </a:r>
          </a:p>
          <a:p>
            <a:pPr marL="342900" indent="-342900">
              <a:buAutoNum type="arabicPeriod"/>
            </a:pPr>
            <a:r>
              <a:rPr lang="en-US" dirty="0"/>
              <a:t>Tap the “New Group” option  at the top of the menu</a:t>
            </a:r>
          </a:p>
          <a:p>
            <a:pPr marL="342900" indent="-342900">
              <a:buAutoNum type="arabicPeriod"/>
            </a:pPr>
            <a:r>
              <a:rPr lang="en-US" dirty="0"/>
              <a:t>Tap contacts’ names to add them to your group</a:t>
            </a:r>
          </a:p>
          <a:p>
            <a:pPr marL="342900" indent="-342900">
              <a:buAutoNum type="arabicPeriod"/>
            </a:pPr>
            <a:r>
              <a:rPr lang="en-US" dirty="0"/>
              <a:t>Add a group name</a:t>
            </a:r>
          </a:p>
          <a:p>
            <a:pPr marL="342900" indent="-342900">
              <a:buAutoNum type="arabicPeriod"/>
            </a:pPr>
            <a:r>
              <a:rPr lang="en-US" dirty="0"/>
              <a:t>Tap the checkmark when you are finished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5C8D88-7629-4281-BB49-8FA5041B5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721" y="1885950"/>
            <a:ext cx="2519055" cy="448056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AFF1F79-86E7-4776-88CF-234B9997167B}"/>
              </a:ext>
            </a:extLst>
          </p:cNvPr>
          <p:cNvSpPr/>
          <p:nvPr/>
        </p:nvSpPr>
        <p:spPr>
          <a:xfrm rot="10258556">
            <a:off x="10046970" y="2571751"/>
            <a:ext cx="1303020" cy="941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9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B5B0F-D85B-41F7-9BEA-5349E084ACAF}"/>
              </a:ext>
            </a:extLst>
          </p:cNvPr>
          <p:cNvSpPr txBox="1"/>
          <p:nvPr/>
        </p:nvSpPr>
        <p:spPr>
          <a:xfrm>
            <a:off x="800100" y="845820"/>
            <a:ext cx="3451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Add Participants—</a:t>
            </a:r>
          </a:p>
          <a:p>
            <a:r>
              <a:rPr lang="en-US" sz="3200" dirty="0"/>
              <a:t>  </a:t>
            </a:r>
            <a:r>
              <a:rPr lang="en-US" sz="3200" i="1" dirty="0"/>
              <a:t>Choose contacts</a:t>
            </a:r>
          </a:p>
          <a:p>
            <a:r>
              <a:rPr lang="en-US" sz="3200" i="1" dirty="0"/>
              <a:t>  Choose Next</a:t>
            </a:r>
          </a:p>
          <a:p>
            <a:r>
              <a:rPr lang="en-US" sz="3200" i="1" dirty="0"/>
              <a:t>  Choose Create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9A91A9-E4EA-43FF-9F84-B253D3DE90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925" b="53570"/>
          <a:stretch/>
        </p:blipFill>
        <p:spPr>
          <a:xfrm>
            <a:off x="5558790" y="525780"/>
            <a:ext cx="4396740" cy="520065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5EC6A1B-70D7-4CB4-B53E-B567499B16FF}"/>
              </a:ext>
            </a:extLst>
          </p:cNvPr>
          <p:cNvSpPr/>
          <p:nvPr/>
        </p:nvSpPr>
        <p:spPr>
          <a:xfrm>
            <a:off x="8755380" y="352044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EDD9196-D66F-4B92-A73A-322FD26B4398}"/>
              </a:ext>
            </a:extLst>
          </p:cNvPr>
          <p:cNvSpPr/>
          <p:nvPr/>
        </p:nvSpPr>
        <p:spPr>
          <a:xfrm rot="2770642">
            <a:off x="9134727" y="2686049"/>
            <a:ext cx="779526" cy="88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9C530-98E1-4E1A-AFA4-94BA0FA79851}"/>
              </a:ext>
            </a:extLst>
          </p:cNvPr>
          <p:cNvSpPr txBox="1"/>
          <p:nvPr/>
        </p:nvSpPr>
        <p:spPr>
          <a:xfrm>
            <a:off x="331470" y="4320540"/>
            <a:ext cx="494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Remember—</a:t>
            </a:r>
          </a:p>
          <a:p>
            <a:r>
              <a:rPr lang="en-US" sz="2800" b="1" i="1" dirty="0"/>
              <a:t>Participants have to be in or </a:t>
            </a:r>
            <a:r>
              <a:rPr lang="en-US" sz="2800" b="1" i="1"/>
              <a:t>added to your </a:t>
            </a:r>
            <a:r>
              <a:rPr lang="en-US" sz="2800" b="1" i="1" dirty="0"/>
              <a:t>contacts……</a:t>
            </a:r>
          </a:p>
        </p:txBody>
      </p:sp>
    </p:spTree>
    <p:extLst>
      <p:ext uri="{BB962C8B-B14F-4D97-AF65-F5344CB8AC3E}">
        <p14:creationId xmlns:p14="http://schemas.microsoft.com/office/powerpoint/2010/main" val="118911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F603B-58B3-43BF-8323-6FC4D819F5C8}"/>
              </a:ext>
            </a:extLst>
          </p:cNvPr>
          <p:cNvSpPr txBox="1"/>
          <p:nvPr/>
        </p:nvSpPr>
        <p:spPr>
          <a:xfrm>
            <a:off x="1360170" y="571500"/>
            <a:ext cx="844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to Invite a Contact to WhatsApp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9FDB4-162F-4E48-A10A-7D9B03AC2274}"/>
              </a:ext>
            </a:extLst>
          </p:cNvPr>
          <p:cNvSpPr txBox="1"/>
          <p:nvPr/>
        </p:nvSpPr>
        <p:spPr>
          <a:xfrm>
            <a:off x="742950" y="1291590"/>
            <a:ext cx="10961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Inviting a Contact to WhatsApp on iPhone:</a:t>
            </a:r>
          </a:p>
          <a:p>
            <a:pPr marL="342900" indent="-342900">
              <a:buAutoNum type="arabicPeriod"/>
            </a:pPr>
            <a:r>
              <a:rPr lang="en-US" dirty="0"/>
              <a:t>Open WhatsApp</a:t>
            </a:r>
          </a:p>
          <a:p>
            <a:pPr marL="342900" indent="-342900">
              <a:buAutoNum type="arabicPeriod"/>
            </a:pPr>
            <a:r>
              <a:rPr lang="en-US" dirty="0"/>
              <a:t>Tap Settings</a:t>
            </a:r>
          </a:p>
          <a:p>
            <a:pPr marL="342900" indent="-342900">
              <a:buAutoNum type="arabicPeriod"/>
            </a:pPr>
            <a:r>
              <a:rPr lang="en-US" dirty="0"/>
              <a:t>Scroll down and Tap Tell a Friend</a:t>
            </a:r>
          </a:p>
          <a:p>
            <a:pPr marL="342900" indent="-342900">
              <a:buAutoNum type="arabicPeriod"/>
            </a:pPr>
            <a:r>
              <a:rPr lang="en-US" dirty="0"/>
              <a:t>Tap Message</a:t>
            </a:r>
          </a:p>
          <a:p>
            <a:pPr marL="342900" indent="-342900">
              <a:buAutoNum type="arabicPeriod"/>
            </a:pPr>
            <a:r>
              <a:rPr lang="en-US" dirty="0"/>
              <a:t>Tap your friend’s name</a:t>
            </a:r>
          </a:p>
          <a:p>
            <a:pPr marL="342900" indent="-342900">
              <a:buAutoNum type="arabicPeriod"/>
            </a:pPr>
            <a:r>
              <a:rPr lang="en-US" dirty="0"/>
              <a:t>Tap Send 1 invite</a:t>
            </a:r>
          </a:p>
          <a:p>
            <a:pPr marL="342900" indent="-342900">
              <a:buAutoNum type="arabicPeriod"/>
            </a:pPr>
            <a:r>
              <a:rPr lang="en-US" dirty="0"/>
              <a:t>Tap the send arrow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Inviting a Contact to WhatsApp on Android:</a:t>
            </a:r>
          </a:p>
          <a:p>
            <a:pPr marL="342900" indent="-342900">
              <a:buAutoNum type="arabicPeriod"/>
            </a:pPr>
            <a:r>
              <a:rPr lang="en-US" dirty="0"/>
              <a:t>Open WhatsApp</a:t>
            </a:r>
          </a:p>
          <a:p>
            <a:pPr marL="342900" indent="-342900">
              <a:buAutoNum type="arabicPeriod"/>
            </a:pPr>
            <a:r>
              <a:rPr lang="en-US" dirty="0"/>
              <a:t>Tap </a:t>
            </a:r>
          </a:p>
          <a:p>
            <a:pPr marL="342900" indent="-342900">
              <a:buAutoNum type="arabicPeriod"/>
            </a:pPr>
            <a:r>
              <a:rPr lang="en-US" dirty="0"/>
              <a:t>Tap Settings</a:t>
            </a:r>
          </a:p>
          <a:p>
            <a:pPr marL="342900" indent="-342900">
              <a:buAutoNum type="arabicPeriod"/>
            </a:pPr>
            <a:r>
              <a:rPr lang="en-US" dirty="0"/>
              <a:t>Tap Contacts</a:t>
            </a:r>
          </a:p>
          <a:p>
            <a:pPr marL="342900" indent="-342900">
              <a:buAutoNum type="arabicPeriod"/>
            </a:pPr>
            <a:r>
              <a:rPr lang="en-US" dirty="0"/>
              <a:t>Tap Invite a Friend</a:t>
            </a:r>
          </a:p>
          <a:p>
            <a:pPr marL="342900" indent="-342900">
              <a:buAutoNum type="arabicPeriod"/>
            </a:pPr>
            <a:r>
              <a:rPr lang="en-US" dirty="0"/>
              <a:t>Tap Messages</a:t>
            </a:r>
          </a:p>
          <a:p>
            <a:pPr marL="342900" indent="-342900">
              <a:buAutoNum type="arabicPeriod"/>
            </a:pPr>
            <a:r>
              <a:rPr lang="en-US" dirty="0"/>
              <a:t>Tap your friend’s name</a:t>
            </a:r>
          </a:p>
          <a:p>
            <a:pPr marL="342900" indent="-342900">
              <a:buAutoNum type="arabicPeriod"/>
            </a:pPr>
            <a:r>
              <a:rPr lang="en-US" dirty="0"/>
              <a:t>Tap Send 1 invite</a:t>
            </a:r>
          </a:p>
          <a:p>
            <a:pPr marL="342900" indent="-342900">
              <a:buAutoNum type="arabicPeriod"/>
            </a:pPr>
            <a:r>
              <a:rPr lang="en-US" dirty="0"/>
              <a:t>Tap the send button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622806-33F7-4EB6-99A9-04FF54C71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9720" y="4295180"/>
            <a:ext cx="259080" cy="378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DC933-C88C-47E4-B668-09DDCF7E5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11690" y="349151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6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AA252A-B8A2-43C3-8E35-4DFCC58B1D72}"/>
              </a:ext>
            </a:extLst>
          </p:cNvPr>
          <p:cNvSpPr txBox="1"/>
          <p:nvPr/>
        </p:nvSpPr>
        <p:spPr>
          <a:xfrm>
            <a:off x="1085850" y="480060"/>
            <a:ext cx="952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How to Add a Contact on WhatsApp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A12BA-A46E-4D9D-813C-2242AAEBC3B0}"/>
              </a:ext>
            </a:extLst>
          </p:cNvPr>
          <p:cNvSpPr txBox="1"/>
          <p:nvPr/>
        </p:nvSpPr>
        <p:spPr>
          <a:xfrm>
            <a:off x="994410" y="1577340"/>
            <a:ext cx="9898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Contact on an iPhone:</a:t>
            </a:r>
          </a:p>
          <a:p>
            <a:pPr marL="342900" indent="-342900">
              <a:buAutoNum type="arabicPeriod"/>
            </a:pPr>
            <a:r>
              <a:rPr lang="en-US" dirty="0"/>
              <a:t>Open WhatsApp; tap Chats tab</a:t>
            </a:r>
          </a:p>
          <a:p>
            <a:pPr marL="342900" indent="-342900">
              <a:buAutoNum type="arabicPeriod"/>
            </a:pPr>
            <a:r>
              <a:rPr lang="en-US" dirty="0"/>
              <a:t>Tap the box with the pencil</a:t>
            </a:r>
          </a:p>
          <a:p>
            <a:pPr marL="342900" indent="-342900">
              <a:buAutoNum type="arabicPeriod"/>
            </a:pPr>
            <a:r>
              <a:rPr lang="en-US" dirty="0"/>
              <a:t>Tap New Contact</a:t>
            </a:r>
          </a:p>
          <a:p>
            <a:pPr marL="342900" indent="-342900">
              <a:buAutoNum type="arabicPeriod"/>
            </a:pPr>
            <a:r>
              <a:rPr lang="en-US" dirty="0"/>
              <a:t>Type in the person’s first name</a:t>
            </a:r>
          </a:p>
          <a:p>
            <a:pPr marL="342900" indent="-342900">
              <a:buAutoNum type="arabicPeriod"/>
            </a:pPr>
            <a:r>
              <a:rPr lang="en-US" dirty="0"/>
              <a:t>Tap add phone</a:t>
            </a:r>
          </a:p>
          <a:p>
            <a:pPr marL="342900" indent="-342900">
              <a:buAutoNum type="arabicPeriod"/>
            </a:pPr>
            <a:r>
              <a:rPr lang="en-US" dirty="0"/>
              <a:t>Type in your contact’s phone number</a:t>
            </a:r>
          </a:p>
          <a:p>
            <a:pPr marL="342900" indent="-342900">
              <a:buAutoNum type="arabicPeriod"/>
            </a:pPr>
            <a:r>
              <a:rPr lang="en-US" dirty="0"/>
              <a:t>Tap Done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A12BA-6D4A-4B1D-9B09-014560BFDD34}"/>
              </a:ext>
            </a:extLst>
          </p:cNvPr>
          <p:cNvSpPr txBox="1"/>
          <p:nvPr/>
        </p:nvSpPr>
        <p:spPr>
          <a:xfrm>
            <a:off x="1085850" y="4080511"/>
            <a:ext cx="10732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Adding Contact on an Android:</a:t>
            </a:r>
          </a:p>
          <a:p>
            <a:pPr marL="342900" indent="-342900">
              <a:buAutoNum type="arabicPeriod"/>
            </a:pPr>
            <a:r>
              <a:rPr lang="en-US" dirty="0"/>
              <a:t>Open WhatsApp; tap the speech bubble icon</a:t>
            </a:r>
          </a:p>
          <a:p>
            <a:pPr marL="342900" indent="-342900">
              <a:buAutoNum type="arabicPeriod"/>
            </a:pPr>
            <a:r>
              <a:rPr lang="en-US" dirty="0"/>
              <a:t>Tap the person icon with a plus sign</a:t>
            </a:r>
          </a:p>
          <a:p>
            <a:pPr marL="342900" indent="-342900">
              <a:buAutoNum type="arabicPeriod"/>
            </a:pPr>
            <a:r>
              <a:rPr lang="en-US" dirty="0"/>
              <a:t>Type in the person’s name</a:t>
            </a:r>
          </a:p>
          <a:p>
            <a:pPr marL="342900" indent="-342900">
              <a:buAutoNum type="arabicPeriod"/>
            </a:pPr>
            <a:r>
              <a:rPr lang="en-US" dirty="0"/>
              <a:t>Tap the Phone field</a:t>
            </a:r>
          </a:p>
          <a:p>
            <a:pPr marL="342900" indent="-342900">
              <a:buAutoNum type="arabicPeriod"/>
            </a:pPr>
            <a:r>
              <a:rPr lang="en-US" dirty="0"/>
              <a:t>Type in your contact’s phone number</a:t>
            </a:r>
          </a:p>
          <a:p>
            <a:pPr marL="342900" indent="-342900">
              <a:buAutoNum type="arabicPeriod"/>
            </a:pPr>
            <a:r>
              <a:rPr lang="en-US" dirty="0"/>
              <a:t>Tap 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A08B6-071C-4343-B06F-BCDEE2572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38360" y="372548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9FDC2F-476F-4CCC-BCDE-D6FB2CA025AB}"/>
              </a:ext>
            </a:extLst>
          </p:cNvPr>
          <p:cNvSpPr txBox="1"/>
          <p:nvPr/>
        </p:nvSpPr>
        <p:spPr>
          <a:xfrm>
            <a:off x="865762" y="2976664"/>
            <a:ext cx="106128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Questions/Discussion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111003-0144-4ECA-B4AD-42827FB79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96516" y="1137092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6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544749" y="661481"/>
            <a:ext cx="901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Why use WhatsApp?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DEAA-C51D-425E-A230-685F4FEF17C3}"/>
              </a:ext>
            </a:extLst>
          </p:cNvPr>
          <p:cNvSpPr txBox="1"/>
          <p:nvPr/>
        </p:nvSpPr>
        <p:spPr>
          <a:xfrm>
            <a:off x="2422182" y="2636193"/>
            <a:ext cx="98541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/>
              <a:t>Only us “old guys</a:t>
            </a:r>
            <a:r>
              <a:rPr lang="en-US" sz="6600" i="1"/>
              <a:t>” mostly use </a:t>
            </a:r>
            <a:r>
              <a:rPr lang="en-US" sz="6600" i="1" dirty="0"/>
              <a:t>email these days……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A385E-01B3-41DC-A2F0-74EE8B803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8393" y="2648466"/>
            <a:ext cx="2103120" cy="2103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28059-015B-4AA2-80F3-89CA207950F8}"/>
              </a:ext>
            </a:extLst>
          </p:cNvPr>
          <p:cNvSpPr txBox="1"/>
          <p:nvPr/>
        </p:nvSpPr>
        <p:spPr>
          <a:xfrm>
            <a:off x="2667000" y="6858000"/>
            <a:ext cx="3566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File:Email_Shiny_Icon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022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544749" y="661481"/>
            <a:ext cx="10993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Why Districts use WhatsApp?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DEAA-C51D-425E-A230-685F4FEF17C3}"/>
              </a:ext>
            </a:extLst>
          </p:cNvPr>
          <p:cNvSpPr txBox="1"/>
          <p:nvPr/>
        </p:nvSpPr>
        <p:spPr>
          <a:xfrm>
            <a:off x="787940" y="2256817"/>
            <a:ext cx="106031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/>
              <a:t>*Most students have </a:t>
            </a:r>
          </a:p>
          <a:p>
            <a:r>
              <a:rPr lang="en-US" sz="6600" i="1" dirty="0"/>
              <a:t>*Quick communication</a:t>
            </a:r>
          </a:p>
          <a:p>
            <a:r>
              <a:rPr lang="en-US" sz="6600" i="1" dirty="0"/>
              <a:t>*It’s FREE!—</a:t>
            </a:r>
            <a:r>
              <a:rPr lang="en-US" sz="5400" i="1" dirty="0"/>
              <a:t>to download &amp; use…</a:t>
            </a:r>
            <a:endParaRPr lang="en-US" sz="4800" i="1" dirty="0"/>
          </a:p>
          <a:p>
            <a:r>
              <a:rPr lang="en-US" sz="4800" i="1" dirty="0"/>
              <a:t>             (must be in </a:t>
            </a:r>
            <a:r>
              <a:rPr lang="en-US" sz="4800" i="1" dirty="0" err="1"/>
              <a:t>WiFi</a:t>
            </a:r>
            <a:r>
              <a:rPr lang="en-US" sz="4800" i="1" dirty="0"/>
              <a:t>)</a:t>
            </a:r>
            <a:endParaRPr lang="en-US" sz="5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7E2B6-F32B-45D7-9F3D-AC8DE356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49576" y="1764597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544749" y="389097"/>
            <a:ext cx="901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Use WhatsApp for--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DEAA-C51D-425E-A230-685F4FEF17C3}"/>
              </a:ext>
            </a:extLst>
          </p:cNvPr>
          <p:cNvSpPr txBox="1"/>
          <p:nvPr/>
        </p:nvSpPr>
        <p:spPr>
          <a:xfrm>
            <a:off x="193139" y="2159159"/>
            <a:ext cx="117218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/>
              <a:t>*</a:t>
            </a:r>
            <a:r>
              <a:rPr lang="en-US" sz="6000" i="1" dirty="0"/>
              <a:t>Quick Wellness Checks </a:t>
            </a:r>
          </a:p>
          <a:p>
            <a:r>
              <a:rPr lang="en-US" sz="6600" i="1" dirty="0"/>
              <a:t>*</a:t>
            </a:r>
            <a:r>
              <a:rPr lang="en-US" sz="6000" i="1" dirty="0"/>
              <a:t>Emergency Communications</a:t>
            </a:r>
          </a:p>
          <a:p>
            <a:r>
              <a:rPr lang="en-US" sz="6000" i="1" dirty="0"/>
              <a:t>*Touching base as needed</a:t>
            </a:r>
          </a:p>
          <a:p>
            <a:r>
              <a:rPr lang="en-US" sz="6000" i="1" dirty="0"/>
              <a:t>	</a:t>
            </a:r>
            <a:r>
              <a:rPr lang="en-US" sz="4800" i="1" dirty="0"/>
              <a:t>(Message and Voice)</a:t>
            </a:r>
          </a:p>
          <a:p>
            <a:endParaRPr lang="en-US" sz="6600" i="1" dirty="0"/>
          </a:p>
          <a:p>
            <a:r>
              <a:rPr lang="en-US" sz="6000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7E2B6-F32B-45D7-9F3D-AC8DE356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57260" y="1764597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054FCC-FB42-4201-B2B0-06B65351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88554" y="308496"/>
            <a:ext cx="1737360" cy="173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0AA8A5-D44C-4FE9-A37C-EE807572BC86}"/>
              </a:ext>
            </a:extLst>
          </p:cNvPr>
          <p:cNvSpPr txBox="1"/>
          <p:nvPr/>
        </p:nvSpPr>
        <p:spPr>
          <a:xfrm>
            <a:off x="1585609" y="1006819"/>
            <a:ext cx="88716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Students KNOW when they see a WhatsApp message coming from our District Group that they are to respond IMMEDIATELY! </a:t>
            </a:r>
          </a:p>
          <a:p>
            <a:endParaRPr lang="en-US" sz="4000" i="1" dirty="0"/>
          </a:p>
          <a:p>
            <a:r>
              <a:rPr lang="en-US" sz="4000" i="1" dirty="0"/>
              <a:t>We do NOT use our District Group as a “social” group—it’s for “business” only.</a:t>
            </a:r>
            <a:r>
              <a:rPr lang="en-US" sz="40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8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544749" y="661481"/>
            <a:ext cx="9012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WhatsApp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DEAA-C51D-425E-A230-685F4FEF17C3}"/>
              </a:ext>
            </a:extLst>
          </p:cNvPr>
          <p:cNvSpPr txBox="1"/>
          <p:nvPr/>
        </p:nvSpPr>
        <p:spPr>
          <a:xfrm>
            <a:off x="787940" y="2256817"/>
            <a:ext cx="10603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/>
              <a:t>*International Messaging (Chats)</a:t>
            </a:r>
          </a:p>
          <a:p>
            <a:r>
              <a:rPr lang="en-US" sz="6000" i="1" dirty="0"/>
              <a:t>*International Voice &amp; Video calls</a:t>
            </a:r>
            <a:endParaRPr lang="en-US" sz="7200" b="1" i="1" dirty="0"/>
          </a:p>
          <a:p>
            <a:pPr algn="ctr"/>
            <a:endParaRPr lang="en-US" b="1" i="1" dirty="0"/>
          </a:p>
          <a:p>
            <a:pPr algn="ctr"/>
            <a:r>
              <a:rPr lang="en-US" sz="9600" b="1" i="1" dirty="0"/>
              <a:t>FREE!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B7947-DD9A-4143-A023-96EFECB7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196529" y="4451045"/>
            <a:ext cx="219456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2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544749" y="661481"/>
            <a:ext cx="90125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/>
              <a:t>How WhatsApp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366E4-830D-4E0B-B90A-C6FDFB39B6BD}"/>
              </a:ext>
            </a:extLst>
          </p:cNvPr>
          <p:cNvSpPr txBox="1"/>
          <p:nvPr/>
        </p:nvSpPr>
        <p:spPr>
          <a:xfrm>
            <a:off x="544748" y="2538919"/>
            <a:ext cx="11647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/>
              <a:t>*Uses </a:t>
            </a:r>
            <a:r>
              <a:rPr lang="en-US" sz="6600" i="1" dirty="0" err="1"/>
              <a:t>WiFi</a:t>
            </a:r>
            <a:r>
              <a:rPr lang="en-US" sz="6600" i="1" dirty="0"/>
              <a:t> not carriers</a:t>
            </a:r>
          </a:p>
          <a:p>
            <a:r>
              <a:rPr lang="en-US" sz="6600" i="1" dirty="0"/>
              <a:t>*All parties must have WhatsApp</a:t>
            </a:r>
          </a:p>
          <a:p>
            <a:r>
              <a:rPr lang="en-US" sz="6600" i="1" dirty="0"/>
              <a:t>*No international plan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DC798-BFD5-4635-948F-2EC24DA90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24" y="2331720"/>
            <a:ext cx="1901226" cy="1097280"/>
          </a:xfrm>
          <a:prstGeom prst="rect">
            <a:avLst/>
          </a:prstGeom>
          <a:solidFill>
            <a:srgbClr val="4472C4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209065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628B-F2AF-422A-BECA-CA03FEAA2E3C}"/>
              </a:ext>
            </a:extLst>
          </p:cNvPr>
          <p:cNvSpPr txBox="1"/>
          <p:nvPr/>
        </p:nvSpPr>
        <p:spPr>
          <a:xfrm>
            <a:off x="1292910" y="661481"/>
            <a:ext cx="9012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Setting up WhatsApp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CDEAA-C51D-425E-A230-685F4FEF17C3}"/>
              </a:ext>
            </a:extLst>
          </p:cNvPr>
          <p:cNvSpPr txBox="1"/>
          <p:nvPr/>
        </p:nvSpPr>
        <p:spPr>
          <a:xfrm>
            <a:off x="233464" y="2256817"/>
            <a:ext cx="117218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600" i="1" dirty="0"/>
              <a:t>Download App &amp; Install</a:t>
            </a:r>
          </a:p>
          <a:p>
            <a:pPr marL="1143000" indent="-1143000">
              <a:buAutoNum type="arabicPeriod"/>
            </a:pPr>
            <a:r>
              <a:rPr lang="en-US" sz="6600" i="1" dirty="0"/>
              <a:t>Open </a:t>
            </a:r>
          </a:p>
          <a:p>
            <a:pPr marL="1143000" indent="-1143000">
              <a:buAutoNum type="arabicPeriod"/>
            </a:pPr>
            <a:r>
              <a:rPr lang="en-US" sz="6600" i="1" dirty="0"/>
              <a:t>Follow prompts</a:t>
            </a:r>
          </a:p>
          <a:p>
            <a:pPr marL="1143000" indent="-1143000">
              <a:buAutoNum type="arabicPeriod"/>
            </a:pPr>
            <a:r>
              <a:rPr lang="en-US" sz="6600" i="1" dirty="0"/>
              <a:t>Allow access to your contacts</a:t>
            </a:r>
          </a:p>
          <a:p>
            <a:pPr marL="1143000" indent="-1143000">
              <a:buAutoNum type="arabicPeriod"/>
            </a:pPr>
            <a:endParaRPr lang="en-US" sz="66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D580F-175E-487F-984D-1BE624A01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0143" y="3228610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EA0788-E1A8-41BF-BC97-9C582F06F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63" y="353388"/>
            <a:ext cx="3249038" cy="6151224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F590A9A-2F4B-4E49-8600-364D9ED0F923}"/>
              </a:ext>
            </a:extLst>
          </p:cNvPr>
          <p:cNvSpPr/>
          <p:nvPr/>
        </p:nvSpPr>
        <p:spPr>
          <a:xfrm rot="20600476" flipH="1">
            <a:off x="8356060" y="5204298"/>
            <a:ext cx="14980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F549A-B6D9-47CC-BAE1-523162273609}"/>
              </a:ext>
            </a:extLst>
          </p:cNvPr>
          <p:cNvSpPr txBox="1"/>
          <p:nvPr/>
        </p:nvSpPr>
        <p:spPr>
          <a:xfrm>
            <a:off x="155644" y="1196496"/>
            <a:ext cx="488328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5 General Sections</a:t>
            </a:r>
            <a:r>
              <a:rPr lang="en-US" sz="4400" dirty="0"/>
              <a:t>:</a:t>
            </a:r>
          </a:p>
          <a:p>
            <a:endParaRPr lang="en-US" dirty="0"/>
          </a:p>
          <a:p>
            <a:r>
              <a:rPr lang="en-US" sz="5400" dirty="0"/>
              <a:t>*Status</a:t>
            </a:r>
          </a:p>
          <a:p>
            <a:r>
              <a:rPr lang="en-US" sz="5400" dirty="0"/>
              <a:t>*Calls</a:t>
            </a:r>
          </a:p>
          <a:p>
            <a:r>
              <a:rPr lang="en-US" sz="5400" dirty="0"/>
              <a:t>*Camera</a:t>
            </a:r>
          </a:p>
          <a:p>
            <a:r>
              <a:rPr lang="en-US" sz="5400" dirty="0"/>
              <a:t>*Chats</a:t>
            </a:r>
          </a:p>
          <a:p>
            <a:r>
              <a:rPr lang="en-US" sz="5400" dirty="0"/>
              <a:t>*Settings</a:t>
            </a:r>
          </a:p>
        </p:txBody>
      </p:sp>
    </p:spTree>
    <p:extLst>
      <p:ext uri="{BB962C8B-B14F-4D97-AF65-F5344CB8AC3E}">
        <p14:creationId xmlns:p14="http://schemas.microsoft.com/office/powerpoint/2010/main" val="335114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530</Words>
  <Application>Microsoft Office PowerPoint</Application>
  <PresentationFormat>Widescreen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DEAN</dc:creator>
  <cp:lastModifiedBy>Beth DEAN</cp:lastModifiedBy>
  <cp:revision>64</cp:revision>
  <dcterms:created xsi:type="dcterms:W3CDTF">2018-07-08T22:51:43Z</dcterms:created>
  <dcterms:modified xsi:type="dcterms:W3CDTF">2018-07-12T14:26:45Z</dcterms:modified>
</cp:coreProperties>
</file>