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8E1568E-E251-4A05-A242-169899A9AACA}">
          <p14:sldIdLst>
            <p14:sldId id="256"/>
            <p14:sldId id="257"/>
            <p14:sldId id="273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58" autoAdjust="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/>
              <a:t>SCRYE</a:t>
            </a:r>
            <a:br>
              <a:rPr lang="en-US" b="1" dirty="0"/>
            </a:br>
            <a:r>
              <a:rPr lang="en-US" b="1" dirty="0"/>
              <a:t>WINTER CONFERENCE</a:t>
            </a:r>
            <a:br>
              <a:rPr lang="en-US" b="1" dirty="0"/>
            </a:br>
            <a:r>
              <a:rPr lang="en-US" b="1" dirty="0"/>
              <a:t>JANUARY 27,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Disciplinary Protocols for –</a:t>
            </a:r>
          </a:p>
          <a:p>
            <a:r>
              <a:rPr lang="en-US" dirty="0"/>
              <a:t>Inbound and Outbound Students Early Returns</a:t>
            </a:r>
          </a:p>
          <a:p>
            <a:r>
              <a:rPr lang="en-US" dirty="0"/>
              <a:t>The Good, The Bad and The Ugly</a:t>
            </a:r>
          </a:p>
          <a:p>
            <a:r>
              <a:rPr lang="en-US" dirty="0"/>
              <a:t>Chris Knapp - Presenter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44012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4893906"/>
          </a:xfrm>
        </p:spPr>
        <p:txBody>
          <a:bodyPr/>
          <a:lstStyle/>
          <a:p>
            <a:r>
              <a:rPr lang="en-US" dirty="0"/>
              <a:t>Outbound training – parents</a:t>
            </a:r>
            <a:br>
              <a:rPr lang="en-US" dirty="0"/>
            </a:br>
            <a:r>
              <a:rPr lang="en-US" dirty="0"/>
              <a:t>	managing their expectations</a:t>
            </a:r>
            <a:br>
              <a:rPr lang="en-US" dirty="0"/>
            </a:br>
            <a:r>
              <a:rPr lang="en-US" dirty="0"/>
              <a:t>	understanding rotary’s expectations</a:t>
            </a:r>
            <a:br>
              <a:rPr lang="en-US" dirty="0"/>
            </a:br>
            <a:r>
              <a:rPr lang="en-US" dirty="0"/>
              <a:t>	understanding rotary’s rules &amp; 						 	violations process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948680"/>
            <a:ext cx="8535988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13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4949890"/>
          </a:xfrm>
        </p:spPr>
        <p:txBody>
          <a:bodyPr/>
          <a:lstStyle/>
          <a:p>
            <a:r>
              <a:rPr lang="en-US" dirty="0"/>
              <a:t>Early return prevention</a:t>
            </a:r>
            <a:br>
              <a:rPr lang="en-US" dirty="0"/>
            </a:br>
            <a:r>
              <a:rPr lang="en-US" dirty="0"/>
              <a:t>	inbound students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943600"/>
            <a:ext cx="8535988" cy="508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67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799"/>
            <a:ext cx="10058400" cy="4660641"/>
          </a:xfrm>
        </p:spPr>
        <p:txBody>
          <a:bodyPr/>
          <a:lstStyle/>
          <a:p>
            <a:r>
              <a:rPr lang="en-US" dirty="0"/>
              <a:t>Club training</a:t>
            </a:r>
            <a:br>
              <a:rPr lang="en-US" dirty="0"/>
            </a:br>
            <a:r>
              <a:rPr lang="en-US" dirty="0"/>
              <a:t>	club engagement</a:t>
            </a:r>
            <a:br>
              <a:rPr lang="en-US" dirty="0"/>
            </a:br>
            <a:r>
              <a:rPr lang="en-US" dirty="0"/>
              <a:t>	rotary counselor – local coordinator</a:t>
            </a:r>
            <a:br>
              <a:rPr lang="en-US" dirty="0"/>
            </a:br>
            <a:r>
              <a:rPr lang="en-US" dirty="0"/>
              <a:t>		committee training</a:t>
            </a:r>
            <a:br>
              <a:rPr lang="en-US" dirty="0"/>
            </a:br>
            <a:r>
              <a:rPr lang="en-US" dirty="0"/>
              <a:t>	club commitment to –</a:t>
            </a:r>
            <a:br>
              <a:rPr lang="en-US" dirty="0"/>
            </a:br>
            <a:r>
              <a:rPr lang="en-US" dirty="0"/>
              <a:t>		student</a:t>
            </a:r>
            <a:br>
              <a:rPr lang="en-US" dirty="0"/>
            </a:br>
            <a:r>
              <a:rPr lang="en-US" dirty="0"/>
              <a:t>		host family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flipV="1">
            <a:off x="684212" y="5994399"/>
            <a:ext cx="8535988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238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799"/>
            <a:ext cx="10058400" cy="4753947"/>
          </a:xfrm>
        </p:spPr>
        <p:txBody>
          <a:bodyPr/>
          <a:lstStyle/>
          <a:p>
            <a:r>
              <a:rPr lang="en-US" dirty="0"/>
              <a:t>District</a:t>
            </a:r>
            <a:br>
              <a:rPr lang="en-US" dirty="0"/>
            </a:br>
            <a:r>
              <a:rPr lang="en-US" dirty="0"/>
              <a:t>	inbound student training</a:t>
            </a:r>
            <a:br>
              <a:rPr lang="en-US" dirty="0"/>
            </a:br>
            <a:r>
              <a:rPr lang="en-US" dirty="0"/>
              <a:t>		training events</a:t>
            </a:r>
            <a:br>
              <a:rPr lang="en-US" dirty="0"/>
            </a:br>
            <a:r>
              <a:rPr lang="en-US" dirty="0"/>
              <a:t>		review of rules</a:t>
            </a:r>
            <a:br>
              <a:rPr lang="en-US" dirty="0"/>
            </a:br>
            <a:r>
              <a:rPr lang="en-US" dirty="0"/>
              <a:t>		managing student expectations</a:t>
            </a:r>
            <a:br>
              <a:rPr lang="en-US" dirty="0"/>
            </a:br>
            <a:r>
              <a:rPr lang="en-US" dirty="0"/>
              <a:t>	inbound student activities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896946"/>
            <a:ext cx="8535988" cy="97453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08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4856584"/>
          </a:xfrm>
        </p:spPr>
        <p:txBody>
          <a:bodyPr/>
          <a:lstStyle/>
          <a:p>
            <a:r>
              <a:rPr lang="en-US" dirty="0"/>
              <a:t>district</a:t>
            </a:r>
            <a:br>
              <a:rPr lang="en-US" dirty="0"/>
            </a:br>
            <a:r>
              <a:rPr lang="en-US" dirty="0"/>
              <a:t>	Local coordinator – rotary counselor</a:t>
            </a:r>
            <a:br>
              <a:rPr lang="en-US" dirty="0"/>
            </a:br>
            <a:r>
              <a:rPr lang="en-US" dirty="0"/>
              <a:t>	training</a:t>
            </a:r>
            <a:br>
              <a:rPr lang="en-US" dirty="0"/>
            </a:br>
            <a:r>
              <a:rPr lang="en-US" dirty="0"/>
              <a:t>	expectations – contact and engagement</a:t>
            </a:r>
            <a:br>
              <a:rPr lang="en-US" dirty="0"/>
            </a:br>
            <a:r>
              <a:rPr lang="en-US" dirty="0"/>
              <a:t>	host family training</a:t>
            </a:r>
            <a:br>
              <a:rPr lang="en-US" dirty="0"/>
            </a:br>
            <a:r>
              <a:rPr lang="en-US" dirty="0"/>
              <a:t>	expectations – contact and engagement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915608"/>
            <a:ext cx="8535988" cy="7879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71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799"/>
            <a:ext cx="10058400" cy="4809931"/>
          </a:xfrm>
        </p:spPr>
        <p:txBody>
          <a:bodyPr/>
          <a:lstStyle/>
          <a:p>
            <a:r>
              <a:rPr lang="en-US" dirty="0"/>
              <a:t>An event – MATRIX – FIRST occurrence</a:t>
            </a:r>
            <a:br>
              <a:rPr lang="en-US" dirty="0"/>
            </a:br>
            <a:r>
              <a:rPr lang="en-US" dirty="0"/>
              <a:t>	informed of an event by – </a:t>
            </a:r>
            <a:br>
              <a:rPr lang="en-US" dirty="0"/>
            </a:br>
            <a:r>
              <a:rPr lang="en-US" dirty="0"/>
              <a:t>		host family</a:t>
            </a:r>
            <a:br>
              <a:rPr lang="en-US" dirty="0"/>
            </a:br>
            <a:r>
              <a:rPr lang="en-US" dirty="0"/>
              <a:t>		counselor/lc</a:t>
            </a:r>
            <a:br>
              <a:rPr lang="en-US" dirty="0"/>
            </a:br>
            <a:r>
              <a:rPr lang="en-US" dirty="0"/>
              <a:t>		school, etc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906278"/>
            <a:ext cx="8535988" cy="8812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61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4893906"/>
          </a:xfrm>
        </p:spPr>
        <p:txBody>
          <a:bodyPr/>
          <a:lstStyle/>
          <a:p>
            <a:r>
              <a:rPr lang="en-US" dirty="0"/>
              <a:t>Activate process/procedure PER </a:t>
            </a:r>
            <a:r>
              <a:rPr lang="en-US"/>
              <a:t>MATRIx</a:t>
            </a:r>
            <a:br>
              <a:rPr lang="en-US" dirty="0"/>
            </a:br>
            <a:r>
              <a:rPr lang="en-US" dirty="0"/>
              <a:t>	intervention by counselor or other</a:t>
            </a:r>
            <a:br>
              <a:rPr lang="en-US" dirty="0"/>
            </a:br>
            <a:r>
              <a:rPr lang="en-US" dirty="0"/>
              <a:t>		district </a:t>
            </a:r>
            <a:br>
              <a:rPr lang="en-US" dirty="0"/>
            </a:br>
            <a:r>
              <a:rPr lang="en-US" dirty="0"/>
              <a:t>	yellow card protocol activated</a:t>
            </a:r>
            <a:br>
              <a:rPr lang="en-US" dirty="0"/>
            </a:br>
            <a:r>
              <a:rPr lang="en-US" dirty="0"/>
              <a:t>		oral reprimand</a:t>
            </a:r>
            <a:br>
              <a:rPr lang="en-US" dirty="0"/>
            </a:br>
            <a:r>
              <a:rPr lang="en-US" dirty="0"/>
              <a:t>		conduct contract written</a:t>
            </a:r>
            <a:br>
              <a:rPr lang="en-US" dirty="0"/>
            </a:br>
            <a:r>
              <a:rPr lang="en-US" dirty="0"/>
              <a:t>		intervention notated</a:t>
            </a:r>
            <a:br>
              <a:rPr lang="en-US" dirty="0"/>
            </a:br>
            <a:r>
              <a:rPr lang="en-US" dirty="0"/>
              <a:t>		sponsor district informed</a:t>
            </a:r>
            <a:br>
              <a:rPr lang="en-US" dirty="0"/>
            </a:br>
            <a:r>
              <a:rPr lang="en-US" dirty="0"/>
              <a:t>		DOCUMENTATION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906278"/>
            <a:ext cx="8535988" cy="8812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65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4884576"/>
          </a:xfrm>
        </p:spPr>
        <p:txBody>
          <a:bodyPr>
            <a:normAutofit fontScale="90000"/>
          </a:bodyPr>
          <a:lstStyle/>
          <a:p>
            <a:r>
              <a:rPr lang="en-US" dirty="0"/>
              <a:t>An event – POST second YELLOW CARD</a:t>
            </a:r>
            <a:br>
              <a:rPr lang="en-US" dirty="0"/>
            </a:br>
            <a:r>
              <a:rPr lang="en-US" dirty="0"/>
              <a:t>	red card – </a:t>
            </a:r>
            <a:br>
              <a:rPr lang="en-US" dirty="0"/>
            </a:br>
            <a:r>
              <a:rPr lang="en-US" dirty="0"/>
              <a:t>		red card protocol activated</a:t>
            </a:r>
            <a:br>
              <a:rPr lang="en-US" dirty="0"/>
            </a:br>
            <a:r>
              <a:rPr lang="en-US" dirty="0"/>
              <a:t>			sponsor district notified</a:t>
            </a:r>
            <a:br>
              <a:rPr lang="en-US" dirty="0"/>
            </a:br>
            <a:r>
              <a:rPr lang="en-US" dirty="0"/>
              <a:t>			joint decision on return </a:t>
            </a:r>
            <a:br>
              <a:rPr lang="en-US" dirty="0"/>
            </a:br>
            <a:r>
              <a:rPr lang="en-US" dirty="0"/>
              <a:t>				arrangements made</a:t>
            </a:r>
            <a:br>
              <a:rPr lang="en-US" dirty="0"/>
            </a:br>
            <a:r>
              <a:rPr lang="en-US" dirty="0"/>
              <a:t>			ri notified – form completed</a:t>
            </a:r>
            <a:br>
              <a:rPr lang="en-US" dirty="0"/>
            </a:br>
            <a:r>
              <a:rPr lang="en-US" dirty="0"/>
              <a:t>			aro notified – sevis modified</a:t>
            </a:r>
            <a:br>
              <a:rPr lang="en-US" dirty="0"/>
            </a:br>
            <a:r>
              <a:rPr lang="en-US" dirty="0"/>
              <a:t>			DOCUMENTATION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943600"/>
            <a:ext cx="8535988" cy="508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50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799"/>
            <a:ext cx="10358925" cy="4818185"/>
          </a:xfrm>
        </p:spPr>
        <p:txBody>
          <a:bodyPr/>
          <a:lstStyle/>
          <a:p>
            <a:r>
              <a:rPr lang="en-US" dirty="0"/>
              <a:t>Club and district work with all parties</a:t>
            </a:r>
            <a:br>
              <a:rPr lang="en-US" dirty="0"/>
            </a:br>
            <a:r>
              <a:rPr lang="en-US" dirty="0"/>
              <a:t>	maintaining &amp; retaining relationships</a:t>
            </a:r>
            <a:br>
              <a:rPr lang="en-US" dirty="0"/>
            </a:br>
            <a:r>
              <a:rPr lang="en-US" dirty="0"/>
              <a:t>		host families &amp; schools</a:t>
            </a:r>
            <a:br>
              <a:rPr lang="en-US" dirty="0"/>
            </a:br>
            <a:r>
              <a:rPr lang="en-US" dirty="0"/>
              <a:t>		sponsor district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(note – confidentiality must be considered 	where applicable)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926014"/>
            <a:ext cx="8535988" cy="68385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6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799"/>
            <a:ext cx="10411680" cy="4994031"/>
          </a:xfrm>
        </p:spPr>
        <p:txBody>
          <a:bodyPr/>
          <a:lstStyle/>
          <a:p>
            <a:r>
              <a:rPr lang="en-US" dirty="0"/>
              <a:t>District youth exchange committee</a:t>
            </a:r>
            <a:br>
              <a:rPr lang="en-US" dirty="0"/>
            </a:br>
            <a:r>
              <a:rPr lang="en-US" dirty="0"/>
              <a:t>	reviews process/procedure of return</a:t>
            </a:r>
            <a:br>
              <a:rPr lang="en-US" dirty="0"/>
            </a:br>
            <a:r>
              <a:rPr lang="en-US" dirty="0"/>
              <a:t>	reviews early intervention</a:t>
            </a:r>
            <a:br>
              <a:rPr lang="en-US" dirty="0"/>
            </a:br>
            <a:r>
              <a:rPr lang="en-US" dirty="0"/>
              <a:t>	reviews inbound orientation, training 				and evaluation</a:t>
            </a:r>
            <a:br>
              <a:rPr lang="en-US" dirty="0"/>
            </a:br>
            <a:r>
              <a:rPr lang="en-US" dirty="0"/>
              <a:t>	reviews host family training, recruiting, etc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flipV="1">
            <a:off x="684212" y="5994399"/>
            <a:ext cx="8535988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40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early return?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924939"/>
            <a:ext cx="8534401" cy="6946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a student returns to his/her home district</a:t>
            </a:r>
          </a:p>
          <a:p>
            <a:r>
              <a:rPr lang="en-US" dirty="0"/>
              <a:t>Prior to the end of the scheduled exchange period</a:t>
            </a:r>
          </a:p>
        </p:txBody>
      </p:sp>
    </p:spTree>
    <p:extLst>
      <p:ext uri="{BB962C8B-B14F-4D97-AF65-F5344CB8AC3E}">
        <p14:creationId xmlns:p14="http://schemas.microsoft.com/office/powerpoint/2010/main" val="1431937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799"/>
            <a:ext cx="10058400" cy="4826977"/>
          </a:xfrm>
        </p:spPr>
        <p:txBody>
          <a:bodyPr>
            <a:normAutofit fontScale="90000"/>
          </a:bodyPr>
          <a:lstStyle/>
          <a:p>
            <a:r>
              <a:rPr lang="en-US" dirty="0"/>
              <a:t>Partners/participants in youth exchange</a:t>
            </a:r>
            <a:br>
              <a:rPr lang="en-US" dirty="0"/>
            </a:br>
            <a:r>
              <a:rPr lang="en-US" dirty="0"/>
              <a:t>	student</a:t>
            </a:r>
            <a:br>
              <a:rPr lang="en-US" dirty="0"/>
            </a:br>
            <a:r>
              <a:rPr lang="en-US" dirty="0"/>
              <a:t>	host family</a:t>
            </a:r>
            <a:br>
              <a:rPr lang="en-US" dirty="0"/>
            </a:br>
            <a:r>
              <a:rPr lang="en-US" dirty="0"/>
              <a:t>	school</a:t>
            </a:r>
            <a:br>
              <a:rPr lang="en-US" dirty="0"/>
            </a:br>
            <a:r>
              <a:rPr lang="en-US" dirty="0"/>
              <a:t>	host club</a:t>
            </a:r>
            <a:br>
              <a:rPr lang="en-US" dirty="0"/>
            </a:br>
            <a:r>
              <a:rPr lang="en-US" dirty="0"/>
              <a:t>	sponsor district</a:t>
            </a:r>
            <a:br>
              <a:rPr lang="en-US" dirty="0"/>
            </a:br>
            <a:r>
              <a:rPr lang="en-US" dirty="0"/>
              <a:t>	rotary international</a:t>
            </a:r>
            <a:br>
              <a:rPr lang="en-US" dirty="0"/>
            </a:br>
            <a:r>
              <a:rPr lang="en-US" dirty="0"/>
              <a:t>	department of state</a:t>
            </a:r>
            <a:br>
              <a:rPr lang="en-US" dirty="0"/>
            </a:br>
            <a:r>
              <a:rPr lang="en-US" dirty="0"/>
              <a:t>	cisi bolduc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890846"/>
            <a:ext cx="8535988" cy="103554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879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4212" y="685799"/>
            <a:ext cx="11053697" cy="4613989"/>
          </a:xfrm>
        </p:spPr>
        <p:txBody>
          <a:bodyPr>
            <a:normAutofit/>
          </a:bodyPr>
          <a:lstStyle/>
          <a:p>
            <a:r>
              <a:rPr lang="en-US" dirty="0"/>
              <a:t>What are some of the causes of an early return?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Medical – physiological or psychological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Family – illness or death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Academic – need to apply for school, 				courses will not transfer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684212" y="5906278"/>
            <a:ext cx="8535988" cy="8812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40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799"/>
            <a:ext cx="10058400" cy="4753947"/>
          </a:xfrm>
        </p:spPr>
        <p:txBody>
          <a:bodyPr>
            <a:normAutofit fontScale="90000"/>
          </a:bodyPr>
          <a:lstStyle/>
          <a:p>
            <a:r>
              <a:rPr lang="en-US" dirty="0"/>
              <a:t>Academic – failure to participate academically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Rotary Rules Violations – academic, driving, 	unauthorized travel, host family rules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State &amp; Local Law Violations – alcohol and 	drugs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840962"/>
            <a:ext cx="8535988" cy="153437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3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308600"/>
          </a:xfrm>
        </p:spPr>
        <p:txBody>
          <a:bodyPr/>
          <a:lstStyle/>
          <a:p>
            <a:r>
              <a:rPr lang="en-US" dirty="0"/>
              <a:t>Early Return prevention</a:t>
            </a:r>
            <a:br>
              <a:rPr lang="en-US" dirty="0"/>
            </a:br>
            <a:r>
              <a:rPr lang="en-US" dirty="0"/>
              <a:t>	outbound students</a:t>
            </a:r>
            <a:br>
              <a:rPr lang="en-US" dirty="0"/>
            </a:br>
            <a:r>
              <a:rPr lang="en-US" dirty="0"/>
              <a:t>	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906278"/>
            <a:ext cx="8535988" cy="8812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29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4735286"/>
          </a:xfrm>
        </p:spPr>
        <p:txBody>
          <a:bodyPr/>
          <a:lstStyle/>
          <a:p>
            <a:r>
              <a:rPr lang="en-US" dirty="0"/>
              <a:t>Application and interview process</a:t>
            </a:r>
            <a:br>
              <a:rPr lang="en-US" dirty="0"/>
            </a:br>
            <a:r>
              <a:rPr lang="en-US" dirty="0"/>
              <a:t>	club interview – </a:t>
            </a:r>
            <a:br>
              <a:rPr lang="en-US" dirty="0"/>
            </a:br>
            <a:r>
              <a:rPr lang="en-US" dirty="0"/>
              <a:t>		reading the application</a:t>
            </a:r>
            <a:br>
              <a:rPr lang="en-US" dirty="0"/>
            </a:br>
            <a:r>
              <a:rPr lang="en-US" dirty="0"/>
              <a:t>		setting club expectations</a:t>
            </a:r>
            <a:br>
              <a:rPr lang="en-US" dirty="0"/>
            </a:br>
            <a:r>
              <a:rPr lang="en-US" dirty="0"/>
              <a:t>		setting personal goals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948680"/>
            <a:ext cx="8535988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2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799"/>
            <a:ext cx="10058400" cy="4455367"/>
          </a:xfrm>
        </p:spPr>
        <p:txBody>
          <a:bodyPr/>
          <a:lstStyle/>
          <a:p>
            <a:r>
              <a:rPr lang="en-US" dirty="0"/>
              <a:t>District interview</a:t>
            </a:r>
            <a:br>
              <a:rPr lang="en-US" dirty="0"/>
            </a:br>
            <a:r>
              <a:rPr lang="en-US" dirty="0"/>
              <a:t>	reading the application</a:t>
            </a:r>
            <a:br>
              <a:rPr lang="en-US" dirty="0"/>
            </a:br>
            <a:r>
              <a:rPr lang="en-US" dirty="0"/>
              <a:t>	district expectations</a:t>
            </a:r>
            <a:br>
              <a:rPr lang="en-US" dirty="0"/>
            </a:br>
            <a:r>
              <a:rPr lang="en-US" dirty="0"/>
              <a:t>	student goals</a:t>
            </a:r>
            <a:br>
              <a:rPr lang="en-US" dirty="0"/>
            </a:br>
            <a:r>
              <a:rPr lang="en-US" dirty="0"/>
              <a:t>	student and parent commitment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906278"/>
            <a:ext cx="8535988" cy="8812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76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799"/>
            <a:ext cx="10829763" cy="4660641"/>
          </a:xfrm>
        </p:spPr>
        <p:txBody>
          <a:bodyPr/>
          <a:lstStyle/>
          <a:p>
            <a:r>
              <a:rPr lang="en-US" dirty="0"/>
              <a:t>District training – outbound student</a:t>
            </a:r>
            <a:br>
              <a:rPr lang="en-US" dirty="0"/>
            </a:br>
            <a:r>
              <a:rPr lang="en-US" dirty="0"/>
              <a:t>	continuous training on exchange student 			 	standards of conduct</a:t>
            </a:r>
            <a:br>
              <a:rPr lang="en-US" dirty="0"/>
            </a:br>
            <a:r>
              <a:rPr lang="en-US" dirty="0"/>
              <a:t>	continuous review of student and rotary’s 			expectations</a:t>
            </a:r>
            <a:br>
              <a:rPr lang="en-US" dirty="0"/>
            </a:br>
            <a:r>
              <a:rPr lang="en-US" dirty="0"/>
              <a:t>	continuous evaluation of student till 						departure</a:t>
            </a:r>
            <a:br>
              <a:rPr lang="en-US" dirty="0"/>
            </a:br>
            <a:r>
              <a:rPr lang="en-US" dirty="0"/>
              <a:t>	monthly reporting to sponsor district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948680"/>
            <a:ext cx="8535988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2858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249</TotalTime>
  <Words>127</Words>
  <Application>Microsoft Office PowerPoint</Application>
  <PresentationFormat>Widescreen</PresentationFormat>
  <Paragraphs>26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Century Gothic</vt:lpstr>
      <vt:lpstr>Wingdings 3</vt:lpstr>
      <vt:lpstr>Slice</vt:lpstr>
      <vt:lpstr>SCRYE WINTER CONFERENCE JANUARY 27, 2018</vt:lpstr>
      <vt:lpstr>What is an early return?</vt:lpstr>
      <vt:lpstr>Partners/participants in youth exchange  student  host family  school  host club  sponsor district  rotary international  department of state  cisi bolduc  </vt:lpstr>
      <vt:lpstr>What are some of the causes of an early return?   Medical – physiological or psychological   Family – illness or death   Academic – need to apply for school,     courses will not transfer</vt:lpstr>
      <vt:lpstr>Academic – failure to participate academically  Rotary Rules Violations – academic, driving,  unauthorized travel, host family rules  State &amp; Local Law Violations – alcohol and  drugs </vt:lpstr>
      <vt:lpstr>Early Return prevention  outbound students   </vt:lpstr>
      <vt:lpstr>Application and interview process  club interview –    reading the application   setting club expectations   setting personal goals</vt:lpstr>
      <vt:lpstr>District interview  reading the application  district expectations  student goals  student and parent commitment  </vt:lpstr>
      <vt:lpstr>District training – outbound student  continuous training on exchange student      standards of conduct  continuous review of student and rotary’s    expectations  continuous evaluation of student till       departure  monthly reporting to sponsor district  </vt:lpstr>
      <vt:lpstr>Outbound training – parents  managing their expectations  understanding rotary’s expectations  understanding rotary’s rules &amp;         violations process</vt:lpstr>
      <vt:lpstr>Early return prevention  inbound students</vt:lpstr>
      <vt:lpstr>Club training  club engagement  rotary counselor – local coordinator   committee training  club commitment to –   student   host family  </vt:lpstr>
      <vt:lpstr>District  inbound student training   training events   review of rules   managing student expectations  inbound student activities  </vt:lpstr>
      <vt:lpstr>district  Local coordinator – rotary counselor  training  expectations – contact and engagement  host family training  expectations – contact and engagement  </vt:lpstr>
      <vt:lpstr>An event – MATRIX – FIRST occurrence  informed of an event by –    host family   counselor/lc   school, etc</vt:lpstr>
      <vt:lpstr>Activate process/procedure PER MATRIx  intervention by counselor or other   district   yellow card protocol activated   oral reprimand   conduct contract written   intervention notated   sponsor district informed   DOCUMENTATION </vt:lpstr>
      <vt:lpstr>An event – POST second YELLOW CARD  red card –    red card protocol activated    sponsor district notified    joint decision on return      arrangements made    ri notified – form completed    aro notified – sevis modified    DOCUMENTATION   </vt:lpstr>
      <vt:lpstr>Club and district work with all parties  maintaining &amp; retaining relationships   host families &amp; schools   sponsor district  (note – confidentiality must be considered  where applicable) </vt:lpstr>
      <vt:lpstr>District youth exchange committee  reviews process/procedure of return  reviews early intervention  reviews inbound orientation, training     and evaluation  reviews host family training, recruiting, etc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SCRYE WINTER CONFERENCE JANUARY 28, 2017</dc:title>
  <dc:creator>Chris Knapp</dc:creator>
  <cp:lastModifiedBy>christopher knapp</cp:lastModifiedBy>
  <cp:revision>35</cp:revision>
  <dcterms:created xsi:type="dcterms:W3CDTF">2017-01-22T21:12:41Z</dcterms:created>
  <dcterms:modified xsi:type="dcterms:W3CDTF">2017-11-08T03:50:50Z</dcterms:modified>
</cp:coreProperties>
</file>